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4" r:id="rId4"/>
  </p:sldMasterIdLst>
  <p:notesMasterIdLst>
    <p:notesMasterId r:id="rId12"/>
  </p:notesMasterIdLst>
  <p:handoutMasterIdLst>
    <p:handoutMasterId r:id="rId13"/>
  </p:handoutMasterIdLst>
  <p:sldIdLst>
    <p:sldId id="256" r:id="rId5"/>
    <p:sldId id="376" r:id="rId6"/>
    <p:sldId id="377" r:id="rId7"/>
    <p:sldId id="380" r:id="rId8"/>
    <p:sldId id="378" r:id="rId9"/>
    <p:sldId id="381" r:id="rId10"/>
    <p:sldId id="37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37" autoAdjust="0"/>
  </p:normalViewPr>
  <p:slideViewPr>
    <p:cSldViewPr snapToGrid="0">
      <p:cViewPr varScale="1">
        <p:scale>
          <a:sx n="69" d="100"/>
          <a:sy n="69" d="100"/>
        </p:scale>
        <p:origin x="78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F37830-0032-42FE-BB7D-4D0AEAE76A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6D4F4FE-5BC5-49AA-86B9-F831689708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D8D8C1-C93D-42CA-9A97-FF499558D459}" type="datetimeFigureOut">
              <a:rPr lang="en-US" smtClean="0"/>
              <a:t>12/15/2023</a:t>
            </a:fld>
            <a:endParaRPr lang="en-US" dirty="0"/>
          </a:p>
        </p:txBody>
      </p:sp>
      <p:sp>
        <p:nvSpPr>
          <p:cNvPr id="4" name="Footer Placeholder 3">
            <a:extLst>
              <a:ext uri="{FF2B5EF4-FFF2-40B4-BE49-F238E27FC236}">
                <a16:creationId xmlns:a16="http://schemas.microsoft.com/office/drawing/2014/main" id="{8B6F02CC-5414-4BB2-A7DD-9EF9BB13A4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891B5D-A255-454F-9ABC-4D3310921B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B3D83-8D1A-4DFC-A85C-775CC8A19941}" type="slidenum">
              <a:rPr lang="en-US" smtClean="0"/>
              <a:t>‹#›</a:t>
            </a:fld>
            <a:endParaRPr lang="en-US" dirty="0"/>
          </a:p>
        </p:txBody>
      </p:sp>
    </p:spTree>
    <p:extLst>
      <p:ext uri="{BB962C8B-B14F-4D97-AF65-F5344CB8AC3E}">
        <p14:creationId xmlns:p14="http://schemas.microsoft.com/office/powerpoint/2010/main" val="21107771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8T20:20:44.912"/>
    </inkml:context>
    <inkml:brush xml:id="br0">
      <inkml:brushProperty name="width" value="0.05" units="cm"/>
      <inkml:brushProperty name="height" value="0.05" units="cm"/>
      <inkml:brushProperty name="color" value="#E71224"/>
    </inkml:brush>
  </inkml:definitions>
  <inkml:trace contextRef="#ctx0" brushRef="#br0">448 1 24575,'-424'0'-1365,"401"0"-5461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8T20:20:55.017"/>
    </inkml:context>
    <inkml:brush xml:id="br0">
      <inkml:brushProperty name="width" value="0.05" units="cm"/>
      <inkml:brushProperty name="height" value="0.05" units="cm"/>
      <inkml:brushProperty name="color" value="#E71224"/>
    </inkml:brush>
  </inkml:definitions>
  <inkml:trace contextRef="#ctx0" brushRef="#br0">367 1 24575,'-4'0'0,"-6"0"0,-6 0 0,-5 0 0,-3 0 0,-2 0 0,-1 0 0,-1 0 0,0 0 0,1 0 0,0 0 0,0 0 0,0 0 0,0 0 0,1 0 0,4 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8T20:20:58.254"/>
    </inkml:context>
    <inkml:brush xml:id="br0">
      <inkml:brushProperty name="width" value="0.05" units="cm"/>
      <inkml:brushProperty name="height" value="0.05" units="cm"/>
      <inkml:brushProperty name="color" value="#E71224"/>
    </inkml:brush>
  </inkml:definitions>
  <inkml:trace contextRef="#ctx0" brushRef="#br0">368 1 24575,'-4'0'0,"-7"0"0,-5 0 0,-5 0 0,-3 0 0,-2 0 0,-1 0 0,-1 0 0,0 0 0,1 0 0,0 0 0,0 0 0,0 0 0,1 0 0,-1 0 0,5 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8T20:55:01.929"/>
    </inkml:context>
    <inkml:brush xml:id="br0">
      <inkml:brushProperty name="width" value="0.05" units="cm"/>
      <inkml:brushProperty name="height" value="0.05" units="cm"/>
      <inkml:brushProperty name="color" value="#66CC00"/>
    </inkml:brush>
  </inkml:definitions>
  <inkml:trace contextRef="#ctx0" brushRef="#br0">0 3 24575,'129'-2'0,"140"5"0,-266-3 0,0 1 0,0-1 0,-1 1 0,1 0 0,0 0 0,-1 0 0,1 0 0,-1 1 0,1-1 0,-1 1 0,1-1 0,-1 1 0,0 0 0,0 0 0,0 0 0,0 0 0,0 1 0,0-1 0,-1 0 0,1 1 0,-1-1 0,0 1 0,1-1 0,-1 1 0,0 0 0,-1 0 0,1-1 0,0 1 0,-1 0 0,1 5 0,1 12 0,-2-1 0,0 1 0,-4 32 0,2-16 0,-1 31 0,0-4 0,2 0 0,10 84 0,-9-146 0,0 1 0,0-1 0,0 0 0,0 1 0,0-1 0,0 1 0,0-1 0,-1 0 0,1 1 0,-1-1 0,1 1 0,-1-1 0,0 0 0,1 0 0,-1 1 0,0-1 0,0 0 0,0 0 0,0 0 0,0 0 0,0 0 0,0 0 0,0 0 0,0 0 0,0-1 0,0 1 0,-1 0 0,1-1 0,0 1 0,-1 0 0,1-1 0,-1 0 0,1 1 0,0-1 0,-1 0 0,1 0 0,-1 0 0,1 0 0,-2 0 0,-12 1 0,0-1 0,1 0 0,-18-3 0,11 1 0,-22 0 0,-31-1 0,-78 7 0,131 0-1365,4 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8T20:55:01.929"/>
    </inkml:context>
    <inkml:brush xml:id="br0">
      <inkml:brushProperty name="width" value="0.05" units="cm"/>
      <inkml:brushProperty name="height" value="0.05" units="cm"/>
      <inkml:brushProperty name="color" value="#66CC00"/>
    </inkml:brush>
  </inkml:definitions>
  <inkml:trace contextRef="#ctx0" brushRef="#br0">34 36 24575,'129'-2'0,"140"5"0,-266-3 0,0 1 0,0-1 0,-1 1 0,1 0 0,0 0 0,-1 0 0,1 0 0,-1 1 0,1-1 0,-1 1 0,1-1 0,-1 1 0,0 0 0,0 0 0,0 0 0,0 0 0,0 1 0,0-1 0,-1 0 0,1 1 0,-1-1 0,0 1 0,1-1 0,-1 1 0,0 0 0,-1 0 0,1-1 0,0 1 0,-1 0 0,1 5 0,1 12 0,-2-1 0,0 1 0,-4 32 0,2-16 0,-1 31 0,0-4 0,2 0 0,10 84 0,-9-146 0,0 1 0,0-1 0,0 0 0,0 1 0,0-1 0,0 1 0,0-1 0,-1 0 0,1 1 0,-1-1 0,1 1 0,-1-1 0,0 0 0,1 0 0,-1 1 0,0-1 0,0 0 0,0 0 0,0 0 0,0 0 0,0 0 0,0 0 0,0 0 0,0 0 0,0-1 0,0 1 0,-1 0 0,1-1 0,0 1 0,-1 0 0,1-1 0,-1 0 0,1 1 0,0-1 0,-1 0 0,1 0 0,-1 0 0,1 0 0,-2 0 0,-12 1 0,0-1 0,1 0 0,-18-3 0,11 1 0,-22 0 0,-31-1 0,-78 7 0,131 0-1365,4 1-5461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8T20:55:01.929"/>
    </inkml:context>
    <inkml:brush xml:id="br0">
      <inkml:brushProperty name="width" value="0.05" units="cm"/>
      <inkml:brushProperty name="height" value="0.05" units="cm"/>
      <inkml:brushProperty name="color" value="#66CC00"/>
    </inkml:brush>
  </inkml:definitions>
  <inkml:trace contextRef="#ctx0" brushRef="#br0">34 36 24575,'129'-2'0,"140"5"0,-266-3 0,0 1 0,0-1 0,-1 1 0,1 0 0,0 0 0,-1 0 0,1 0 0,-1 1 0,1-1 0,-1 1 0,1-1 0,-1 1 0,0 0 0,0 0 0,0 0 0,0 0 0,0 1 0,0-1 0,-1 0 0,1 1 0,-1-1 0,0 1 0,1-1 0,-1 1 0,0 0 0,-1 0 0,1-1 0,0 1 0,-1 0 0,1 5 0,1 12 0,-2-1 0,0 1 0,-4 32 0,2-16 0,-1 31 0,0-4 0,2 0 0,10 84 0,-9-146 0,0 1 0,0-1 0,0 0 0,0 1 0,0-1 0,0 1 0,0-1 0,-1 0 0,1 1 0,-1-1 0,1 1 0,-1-1 0,0 0 0,1 0 0,-1 1 0,0-1 0,0 0 0,0 0 0,0 0 0,0 0 0,0 0 0,0 0 0,0 0 0,0 0 0,0-1 0,0 1 0,-1 0 0,1-1 0,0 1 0,-1 0 0,1-1 0,-1 0 0,1 1 0,0-1 0,-1 0 0,1 0 0,-1 0 0,1 0 0,-2 0 0,-12 1 0,0-1 0,1 0 0,-18-3 0,11 1 0,-22 0 0,-31-1 0,-78 7 0,131 0-1365,4 1-5461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1T15:56:34.590"/>
    </inkml:context>
    <inkml:brush xml:id="br0">
      <inkml:brushProperty name="width" value="0.35" units="cm"/>
      <inkml:brushProperty name="height" value="0.35" units="cm"/>
      <inkml:brushProperty name="color" value="#FFFFFF"/>
    </inkml:brush>
  </inkml:definitions>
  <inkml:trace contextRef="#ctx0" brushRef="#br0">1 83 24575,'30'12'0,"-7"-1"0,316 71 0,-280-63 0,-40-11 0,1-2 0,0 0 0,0-1 0,39 4 0,376-7 0,-207-5 0,944 3 0,-1147 1 0,0 2 0,-1 0 0,28 9 0,-23-5 0,51 4 0,383-7 0,-239-7 0,-180 1 0,84-16 0,-80 10 0,62-3 0,94-9 0,22-1 0,-103 22 0,-41 1 0,0-3 0,146-22 0,-182 16 0,56-1 0,-59 5 0,70-11 0,-63 5 0,87-3 0,-51 7 0,-65 2 0,1-2 0,-1 0 0,0-1 0,21-9 0,-19 7 0,0 0 0,46-8 0,44 5 0,35-4 0,-85 4 0,0 3 0,0 3 0,1 3 0,75 6 0,-135-4 0,-1 1 0,1-1 0,0 1 0,0 0 0,0 0 0,-1 1 0,1-1 0,-1 1 0,1-1 0,-1 1 0,1 0 0,-1 0 0,0 1 0,0-1 0,3 4 0,-5-5 0,0 0 0,0 0 0,-1 0 0,1 0 0,-1 1 0,1-1 0,-1 0 0,1 0 0,-1 0 0,0 0 0,0 0 0,1 1 0,-1-1 0,0 0 0,0 0 0,0 0 0,0 1 0,0-1 0,-1 2 0,0 0 0,0-1 0,0 0 0,0 0 0,0 0 0,-1 0 0,1 0 0,-1 0 0,1 0 0,-1 0 0,0-1 0,0 1 0,0-1 0,-3 3 0,-4 1 0,0 1 0,-1-2 0,0 1 0,0-2 0,0 1 0,0-1 0,-1-1 0,1 0 0,-17 2 0,-104-2 0,95-2 0,-56 0 0,0-5 0,-110-18 0,102 9 0,232 15 0,-45-3 0,661 2 0,-709 2 0,1 2 0,43 10 0,-40-6 0,65 3 0,-29-8 0,111 18 0,-88-9 0,0-5 0,158-8 0,-93-2 0,2175 3-1365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1T15:56:36.378"/>
    </inkml:context>
    <inkml:brush xml:id="br0">
      <inkml:brushProperty name="width" value="0.35" units="cm"/>
      <inkml:brushProperty name="height" value="0.35" units="cm"/>
      <inkml:brushProperty name="color" value="#FFFFFF"/>
    </inkml:brush>
  </inkml:definitions>
  <inkml:trace contextRef="#ctx0" brushRef="#br0">0 1 24575,'1'1'0,"-1"0"0,0 1 0,1-1 0,-1 0 0,1 1 0,-1-1 0,1 0 0,0 1 0,0-1 0,-1 0 0,1 0 0,0 0 0,0 0 0,0 0 0,0 0 0,0 0 0,1 0 0,-1 0 0,0-1 0,0 1 0,1 0 0,-1-1 0,0 1 0,1-1 0,-1 1 0,3-1 0,41 9 0,-40-8 0,270 42 0,-175-26 0,-55-8 0,85 5 0,259-15-1365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46F56-1468-4900-AFBA-9E5EE306BC08}" type="datetimeFigureOut">
              <a:rPr lang="en-US" smtClean="0"/>
              <a:t>12/15/2023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02109-9DB5-4930-9529-97D0F7F71D9D}" type="slidenum">
              <a:rPr lang="en-US" smtClean="0"/>
              <a:t>‹#›</a:t>
            </a:fld>
            <a:endParaRPr lang="en-US" dirty="0"/>
          </a:p>
        </p:txBody>
      </p:sp>
    </p:spTree>
    <p:extLst>
      <p:ext uri="{BB962C8B-B14F-4D97-AF65-F5344CB8AC3E}">
        <p14:creationId xmlns:p14="http://schemas.microsoft.com/office/powerpoint/2010/main" val="240454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F51889-416D-4ABB-A76C-134B55A8AB40}"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62E0A-013C-48E2-B2E9-820279AD0C02}" type="slidenum">
              <a:rPr lang="en-US" smtClean="0"/>
              <a:t>‹#›</a:t>
            </a:fld>
            <a:endParaRPr lang="en-US"/>
          </a:p>
        </p:txBody>
      </p:sp>
    </p:spTree>
    <p:extLst>
      <p:ext uri="{BB962C8B-B14F-4D97-AF65-F5344CB8AC3E}">
        <p14:creationId xmlns:p14="http://schemas.microsoft.com/office/powerpoint/2010/main" val="238066198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F51889-416D-4ABB-A76C-134B55A8AB40}"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62E0A-013C-48E2-B2E9-820279AD0C02}" type="slidenum">
              <a:rPr lang="en-US" smtClean="0"/>
              <a:t>‹#›</a:t>
            </a:fld>
            <a:endParaRPr lang="en-US"/>
          </a:p>
        </p:txBody>
      </p:sp>
    </p:spTree>
    <p:extLst>
      <p:ext uri="{BB962C8B-B14F-4D97-AF65-F5344CB8AC3E}">
        <p14:creationId xmlns:p14="http://schemas.microsoft.com/office/powerpoint/2010/main" val="277824660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F51889-416D-4ABB-A76C-134B55A8AB40}"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62E0A-013C-48E2-B2E9-820279AD0C02}" type="slidenum">
              <a:rPr lang="en-US" smtClean="0"/>
              <a:t>‹#›</a:t>
            </a:fld>
            <a:endParaRPr lang="en-US"/>
          </a:p>
        </p:txBody>
      </p:sp>
    </p:spTree>
    <p:extLst>
      <p:ext uri="{BB962C8B-B14F-4D97-AF65-F5344CB8AC3E}">
        <p14:creationId xmlns:p14="http://schemas.microsoft.com/office/powerpoint/2010/main" val="399083958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1C27E24-5B5B-4605-9165-13141795F0CE}"/>
              </a:ext>
            </a:extLst>
          </p:cNvPr>
          <p:cNvSpPr>
            <a:spLocks noGrp="1"/>
          </p:cNvSpPr>
          <p:nvPr>
            <p:ph type="title" hasCustomPrompt="1"/>
          </p:nvPr>
        </p:nvSpPr>
        <p:spPr>
          <a:xfrm>
            <a:off x="0" y="3672869"/>
            <a:ext cx="12191998"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anchor="ctr"/>
          <a:lstStyle>
            <a:lvl1pPr marL="731520" algn="l">
              <a:lnSpc>
                <a:spcPct val="100000"/>
              </a:lnSpc>
              <a:spcBef>
                <a:spcPts val="800"/>
              </a:spcBef>
              <a:defRPr sz="5400"/>
            </a:lvl1pPr>
          </a:lstStyle>
          <a:p>
            <a:r>
              <a:rPr lang="en-US" dirty="0"/>
              <a:t>Click to Title</a:t>
            </a:r>
          </a:p>
        </p:txBody>
      </p:sp>
      <p:sp>
        <p:nvSpPr>
          <p:cNvPr id="6" name="Picture Placeholder 5">
            <a:extLst>
              <a:ext uri="{FF2B5EF4-FFF2-40B4-BE49-F238E27FC236}">
                <a16:creationId xmlns:a16="http://schemas.microsoft.com/office/drawing/2014/main" id="{B290432B-E439-40FF-A9AA-F20D8672B1D6}"/>
              </a:ext>
            </a:extLst>
          </p:cNvPr>
          <p:cNvSpPr>
            <a:spLocks noGrp="1"/>
          </p:cNvSpPr>
          <p:nvPr>
            <p:ph type="pic" sz="quarter" idx="13" hasCustomPrompt="1"/>
          </p:nvPr>
        </p:nvSpPr>
        <p:spPr>
          <a:xfrm>
            <a:off x="0" y="0"/>
            <a:ext cx="12191998"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a:noAutofit/>
          </a:bodyPr>
          <a:lstStyle>
            <a:lvl1pPr marL="0" indent="0" algn="ctr">
              <a:buNone/>
              <a:defRPr>
                <a:solidFill>
                  <a:schemeClr val="accent5"/>
                </a:solidFill>
              </a:defRPr>
            </a:lvl1pPr>
          </a:lstStyle>
          <a:p>
            <a:r>
              <a:rPr lang="en-US" dirty="0"/>
              <a:t>Insert photo here</a:t>
            </a:r>
          </a:p>
        </p:txBody>
      </p:sp>
      <p:sp>
        <p:nvSpPr>
          <p:cNvPr id="13" name="Text Placeholder 7">
            <a:extLst>
              <a:ext uri="{FF2B5EF4-FFF2-40B4-BE49-F238E27FC236}">
                <a16:creationId xmlns:a16="http://schemas.microsoft.com/office/drawing/2014/main" id="{5FD77643-24B8-4D2F-9CCC-3BCE807F703F}"/>
              </a:ext>
            </a:extLst>
          </p:cNvPr>
          <p:cNvSpPr>
            <a:spLocks noGrp="1"/>
          </p:cNvSpPr>
          <p:nvPr>
            <p:ph type="body" sz="quarter" idx="15" hasCustomPrompt="1"/>
          </p:nvPr>
        </p:nvSpPr>
        <p:spPr>
          <a:xfrm>
            <a:off x="7924800" y="4246790"/>
            <a:ext cx="3581400" cy="2081213"/>
          </a:xfrm>
          <a:prstGeom prst="rect">
            <a:avLst/>
          </a:prstGeom>
        </p:spPr>
        <p:txBody>
          <a:bodyPr anchor="ctr"/>
          <a:lstStyle>
            <a:lvl1pPr marL="0" indent="0">
              <a:buNone/>
              <a:defRPr/>
            </a:lvl1pPr>
          </a:lstStyle>
          <a:p>
            <a:pPr lvl="0"/>
            <a:r>
              <a:rPr lang="en-US" dirty="0"/>
              <a:t>Click to add subtitle</a:t>
            </a:r>
          </a:p>
        </p:txBody>
      </p:sp>
    </p:spTree>
    <p:extLst>
      <p:ext uri="{BB962C8B-B14F-4D97-AF65-F5344CB8AC3E}">
        <p14:creationId xmlns:p14="http://schemas.microsoft.com/office/powerpoint/2010/main" val="3643695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0F25F0BC-3414-4A4E-82FD-7DE1761A554A}"/>
              </a:ext>
              <a:ext uri="{C183D7F6-B498-43B3-948B-1728B52AA6E4}">
                <adec:decorative xmlns:adec="http://schemas.microsoft.com/office/drawing/2017/decorative" xmlns=""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5136E80E-F44A-4A08-AD5C-C4E6E83A717C}"/>
              </a:ext>
              <a:ext uri="{C183D7F6-B498-43B3-948B-1728B52AA6E4}">
                <adec:decorative xmlns:adec="http://schemas.microsoft.com/office/drawing/2017/decorative" xmlns="" val="1"/>
              </a:ext>
            </a:extLst>
          </p:cNvPr>
          <p:cNvSpPr/>
          <p:nvPr userDrawn="1"/>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Freeform: Shape 3">
            <a:extLst>
              <a:ext uri="{FF2B5EF4-FFF2-40B4-BE49-F238E27FC236}">
                <a16:creationId xmlns:a16="http://schemas.microsoft.com/office/drawing/2014/main" id="{C4F02106-B95B-4137-ABA0-DE89F9345654}"/>
              </a:ext>
              <a:ext uri="{C183D7F6-B498-43B3-948B-1728B52AA6E4}">
                <adec:decorative xmlns:adec="http://schemas.microsoft.com/office/drawing/2017/decorative" xmlns="" val="1"/>
              </a:ext>
            </a:extLst>
          </p:cNvPr>
          <p:cNvSpPr/>
          <p:nvPr userDrawn="1"/>
        </p:nvSpPr>
        <p:spPr>
          <a:xfrm rot="10800000">
            <a:off x="3107" y="-6055"/>
            <a:ext cx="12185786"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5" name="Right Triangle 4">
            <a:extLst>
              <a:ext uri="{FF2B5EF4-FFF2-40B4-BE49-F238E27FC236}">
                <a16:creationId xmlns:a16="http://schemas.microsoft.com/office/drawing/2014/main" id="{86F50E1B-B981-4FF3-B7D0-ED31A0707BAE}"/>
              </a:ext>
              <a:ext uri="{C183D7F6-B498-43B3-948B-1728B52AA6E4}">
                <adec:decorative xmlns:adec="http://schemas.microsoft.com/office/drawing/2017/decorative" xmlns="" val="1"/>
              </a:ext>
            </a:extLst>
          </p:cNvPr>
          <p:cNvSpPr/>
          <p:nvPr userDrawn="1"/>
        </p:nvSpPr>
        <p:spPr>
          <a:xfrm rot="13500000">
            <a:off x="-266903" y="3535448"/>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0AE35541-C201-4A8C-8E97-2CF46579AF03}"/>
              </a:ext>
              <a:ext uri="{C183D7F6-B498-43B3-948B-1728B52AA6E4}">
                <adec:decorative xmlns:adec="http://schemas.microsoft.com/office/drawing/2017/decorative" xmlns="" val="1"/>
              </a:ext>
            </a:extLst>
          </p:cNvPr>
          <p:cNvSpPr/>
          <p:nvPr userDrawn="1"/>
        </p:nvSpPr>
        <p:spPr>
          <a:xfrm>
            <a:off x="36273" y="5198354"/>
            <a:ext cx="2602925"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 name="Group 6">
            <a:extLst>
              <a:ext uri="{FF2B5EF4-FFF2-40B4-BE49-F238E27FC236}">
                <a16:creationId xmlns:a16="http://schemas.microsoft.com/office/drawing/2014/main" id="{2D77D8A9-52A9-426B-A7FA-8F0D57A03862}"/>
              </a:ext>
              <a:ext uri="{C183D7F6-B498-43B3-948B-1728B52AA6E4}">
                <adec:decorative xmlns:adec="http://schemas.microsoft.com/office/drawing/2017/decorative" xmlns="" val="1"/>
              </a:ext>
            </a:extLst>
          </p:cNvPr>
          <p:cNvGrpSpPr/>
          <p:nvPr userDrawn="1"/>
        </p:nvGrpSpPr>
        <p:grpSpPr>
          <a:xfrm>
            <a:off x="0" y="0"/>
            <a:ext cx="12214827" cy="6858000"/>
            <a:chOff x="-6214" y="-1"/>
            <a:chExt cx="12214827" cy="6858000"/>
          </a:xfrm>
        </p:grpSpPr>
        <p:cxnSp>
          <p:nvCxnSpPr>
            <p:cNvPr id="8" name="Straight Connector 7">
              <a:extLst>
                <a:ext uri="{FF2B5EF4-FFF2-40B4-BE49-F238E27FC236}">
                  <a16:creationId xmlns:a16="http://schemas.microsoft.com/office/drawing/2014/main"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Title 1">
            <a:extLst>
              <a:ext uri="{FF2B5EF4-FFF2-40B4-BE49-F238E27FC236}">
                <a16:creationId xmlns:a16="http://schemas.microsoft.com/office/drawing/2014/main" id="{5DF337DA-C179-4649-9021-51ECBB849B65}"/>
              </a:ext>
            </a:extLst>
          </p:cNvPr>
          <p:cNvSpPr>
            <a:spLocks noGrp="1"/>
          </p:cNvSpPr>
          <p:nvPr>
            <p:ph type="title"/>
          </p:nvPr>
        </p:nvSpPr>
        <p:spPr>
          <a:xfrm>
            <a:off x="457200" y="3520914"/>
            <a:ext cx="5552414" cy="2727486"/>
          </a:xfrm>
          <a:prstGeom prst="rect">
            <a:avLst/>
          </a:prstGeom>
        </p:spPr>
        <p:txBody>
          <a:bodyPr anchor="t">
            <a:normAutofit/>
          </a:bodyPr>
          <a:lstStyle>
            <a:lvl1pPr>
              <a:defRPr>
                <a:solidFill>
                  <a:schemeClr val="tx2"/>
                </a:solidFill>
              </a:defRPr>
            </a:lvl1pPr>
          </a:lstStyle>
          <a:p>
            <a:pPr>
              <a:lnSpc>
                <a:spcPct val="110000"/>
              </a:lnSpc>
            </a:pPr>
            <a:r>
              <a:rPr lang="en-US">
                <a:solidFill>
                  <a:schemeClr val="tx2"/>
                </a:solidFill>
                <a:cs typeface="Posterama" panose="020B0504020200020000" pitchFamily="34" charset="0"/>
              </a:rPr>
              <a:t>Click to edit Master title style</a:t>
            </a:r>
            <a:endParaRPr lang="en-US" dirty="0">
              <a:solidFill>
                <a:schemeClr val="tx2"/>
              </a:solidFill>
              <a:cs typeface="Posterama" panose="020B0504020200020000" pitchFamily="34" charset="0"/>
            </a:endParaRPr>
          </a:p>
        </p:txBody>
      </p:sp>
      <p:sp>
        <p:nvSpPr>
          <p:cNvPr id="50" name="Picture Placeholder 44">
            <a:extLst>
              <a:ext uri="{FF2B5EF4-FFF2-40B4-BE49-F238E27FC236}">
                <a16:creationId xmlns:a16="http://schemas.microsoft.com/office/drawing/2014/main" id="{CDAEDC08-93B5-4CC2-A77F-91F47AD1D735}"/>
              </a:ext>
            </a:extLst>
          </p:cNvPr>
          <p:cNvSpPr>
            <a:spLocks noGrp="1"/>
          </p:cNvSpPr>
          <p:nvPr>
            <p:ph type="pic" sz="quarter" idx="13" hasCustomPrompt="1"/>
          </p:nvPr>
        </p:nvSpPr>
        <p:spPr>
          <a:xfrm>
            <a:off x="190500" y="195263"/>
            <a:ext cx="5837238" cy="2960687"/>
          </a:xfrm>
          <a:prstGeom prst="rect">
            <a:avLst/>
          </a:prstGeom>
        </p:spPr>
        <p:txBody>
          <a:bodyPr/>
          <a:lstStyle>
            <a:lvl1pPr marL="0" indent="0" algn="ctr">
              <a:buNone/>
              <a:defRPr>
                <a:solidFill>
                  <a:schemeClr val="tx2"/>
                </a:solidFill>
              </a:defRPr>
            </a:lvl1pPr>
          </a:lstStyle>
          <a:p>
            <a:r>
              <a:rPr lang="en-US" dirty="0"/>
              <a:t>Insert photo here</a:t>
            </a:r>
          </a:p>
        </p:txBody>
      </p:sp>
      <p:sp>
        <p:nvSpPr>
          <p:cNvPr id="51" name="Picture Placeholder 48">
            <a:extLst>
              <a:ext uri="{FF2B5EF4-FFF2-40B4-BE49-F238E27FC236}">
                <a16:creationId xmlns:a16="http://schemas.microsoft.com/office/drawing/2014/main" id="{C34DF4FD-6356-4CA5-9E6F-749666E2D43A}"/>
              </a:ext>
            </a:extLst>
          </p:cNvPr>
          <p:cNvSpPr>
            <a:spLocks noGrp="1"/>
          </p:cNvSpPr>
          <p:nvPr>
            <p:ph type="pic" sz="quarter" idx="14" hasCustomPrompt="1"/>
          </p:nvPr>
        </p:nvSpPr>
        <p:spPr>
          <a:xfrm>
            <a:off x="6164265" y="184840"/>
            <a:ext cx="5841996" cy="2987199"/>
          </a:xfrm>
          <a:prstGeom prst="rect">
            <a:avLst/>
          </a:prstGeom>
        </p:spPr>
        <p:txBody>
          <a:bodyPr/>
          <a:lstStyle>
            <a:lvl1pPr marL="0" indent="0" algn="ctr">
              <a:buNone/>
              <a:defRPr>
                <a:solidFill>
                  <a:schemeClr val="tx2"/>
                </a:solidFill>
              </a:defRPr>
            </a:lvl1pPr>
          </a:lstStyle>
          <a:p>
            <a:r>
              <a:rPr lang="en-US" dirty="0"/>
              <a:t>Insert photo here</a:t>
            </a:r>
          </a:p>
        </p:txBody>
      </p:sp>
      <p:sp>
        <p:nvSpPr>
          <p:cNvPr id="39" name="Content Placeholder 38">
            <a:extLst>
              <a:ext uri="{FF2B5EF4-FFF2-40B4-BE49-F238E27FC236}">
                <a16:creationId xmlns:a16="http://schemas.microsoft.com/office/drawing/2014/main" id="{9C696AEE-49AB-4D07-90D6-AD1902517231}"/>
              </a:ext>
            </a:extLst>
          </p:cNvPr>
          <p:cNvSpPr>
            <a:spLocks noGrp="1"/>
          </p:cNvSpPr>
          <p:nvPr>
            <p:ph sz="quarter" idx="15" hasCustomPrompt="1"/>
          </p:nvPr>
        </p:nvSpPr>
        <p:spPr>
          <a:xfrm>
            <a:off x="6189663" y="3525611"/>
            <a:ext cx="5816600" cy="2720975"/>
          </a:xfrm>
          <a:prstGeom prst="rect">
            <a:avLst/>
          </a:prstGeom>
        </p:spPr>
        <p:txBody>
          <a:bodyPr/>
          <a:lstStyle>
            <a:lvl1pPr marL="0" indent="0">
              <a:buNone/>
              <a:defRPr sz="2400">
                <a:solidFill>
                  <a:schemeClr val="tx2"/>
                </a:solidFill>
              </a:defRPr>
            </a:lvl1pPr>
            <a:lvl2pPr marL="0" indent="0">
              <a:buNone/>
              <a:defRPr sz="2400">
                <a:solidFill>
                  <a:schemeClr val="tx2"/>
                </a:solidFill>
              </a:defRPr>
            </a:lvl2pPr>
            <a:lvl3pPr marL="0" indent="0">
              <a:buNone/>
              <a:defRPr sz="2400">
                <a:solidFill>
                  <a:schemeClr val="tx2"/>
                </a:solidFill>
              </a:defRPr>
            </a:lvl3pPr>
            <a:lvl4pPr marL="0" indent="0">
              <a:buNone/>
              <a:defRPr sz="2400">
                <a:solidFill>
                  <a:schemeClr val="tx2"/>
                </a:solidFill>
              </a:defRPr>
            </a:lvl4pPr>
            <a:lvl5pPr marL="0" indent="0">
              <a:buNone/>
              <a:defRPr sz="2400">
                <a:solidFill>
                  <a:schemeClr val="tx2"/>
                </a:solidFill>
              </a:defRPr>
            </a:lvl5pPr>
          </a:lstStyle>
          <a:p>
            <a:pPr lvl="0"/>
            <a:r>
              <a:rPr lang="en-US" dirty="0"/>
              <a:t>Click to add text</a:t>
            </a:r>
          </a:p>
        </p:txBody>
      </p:sp>
      <p:sp>
        <p:nvSpPr>
          <p:cNvPr id="52" name="Date Placeholder 3">
            <a:extLst>
              <a:ext uri="{FF2B5EF4-FFF2-40B4-BE49-F238E27FC236}">
                <a16:creationId xmlns:a16="http://schemas.microsoft.com/office/drawing/2014/main" id="{CEABCB88-BA9F-47D3-A787-DF88895F2557}"/>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53" name="Footer Placeholder 4">
            <a:extLst>
              <a:ext uri="{FF2B5EF4-FFF2-40B4-BE49-F238E27FC236}">
                <a16:creationId xmlns:a16="http://schemas.microsoft.com/office/drawing/2014/main" id="{6244155B-5D28-4D19-90C2-1FBB57AA8E80}"/>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54" name="Slide Number Placeholder 5">
            <a:extLst>
              <a:ext uri="{FF2B5EF4-FFF2-40B4-BE49-F238E27FC236}">
                <a16:creationId xmlns:a16="http://schemas.microsoft.com/office/drawing/2014/main" id="{E2F1D5A7-A160-4678-8595-C5E217295F85}"/>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3220242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0B54C968-9162-4E94-9F00-9921A43337D8}"/>
              </a:ext>
            </a:extLst>
          </p:cNvPr>
          <p:cNvSpPr>
            <a:spLocks noGrp="1"/>
          </p:cNvSpPr>
          <p:nvPr>
            <p:ph type="ctrTitle"/>
          </p:nvPr>
        </p:nvSpPr>
        <p:spPr>
          <a:xfrm>
            <a:off x="-9890" y="1"/>
            <a:ext cx="6168182"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a:lstStyle/>
          <a:p>
            <a:pPr algn="l"/>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45" name="Picture Placeholder 44">
            <a:extLst>
              <a:ext uri="{FF2B5EF4-FFF2-40B4-BE49-F238E27FC236}">
                <a16:creationId xmlns:a16="http://schemas.microsoft.com/office/drawing/2014/main" id="{BA990E7A-F299-4210-97ED-B2240FAF8D7D}"/>
              </a:ext>
            </a:extLst>
          </p:cNvPr>
          <p:cNvSpPr>
            <a:spLocks noGrp="1"/>
          </p:cNvSpPr>
          <p:nvPr>
            <p:ph type="pic" sz="quarter" idx="10" hasCustomPrompt="1"/>
          </p:nvPr>
        </p:nvSpPr>
        <p:spPr>
          <a:xfrm>
            <a:off x="4657725" y="0"/>
            <a:ext cx="7534275"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a:noAutofit/>
          </a:bodyPr>
          <a:lstStyle>
            <a:lvl1pPr marL="0" indent="0" algn="ctr">
              <a:buNone/>
              <a:defRPr>
                <a:solidFill>
                  <a:schemeClr val="tx1"/>
                </a:solidFill>
              </a:defRPr>
            </a:lvl1pPr>
          </a:lstStyle>
          <a:p>
            <a:r>
              <a:rPr lang="en-US" dirty="0"/>
              <a:t>Insert photo here</a:t>
            </a:r>
          </a:p>
        </p:txBody>
      </p:sp>
      <p:sp>
        <p:nvSpPr>
          <p:cNvPr id="36" name="Subtitle 2">
            <a:extLst>
              <a:ext uri="{FF2B5EF4-FFF2-40B4-BE49-F238E27FC236}">
                <a16:creationId xmlns:a16="http://schemas.microsoft.com/office/drawing/2014/main" id="{74108930-733F-4442-A067-3D79F6C096BE}"/>
              </a:ext>
            </a:extLst>
          </p:cNvPr>
          <p:cNvSpPr>
            <a:spLocks noGrp="1"/>
          </p:cNvSpPr>
          <p:nvPr>
            <p:ph type="subTitle" idx="1" hasCustomPrompt="1"/>
          </p:nvPr>
        </p:nvSpPr>
        <p:spPr>
          <a:xfrm>
            <a:off x="537410" y="4072044"/>
            <a:ext cx="4567990" cy="1495379"/>
          </a:xfrm>
          <a:prstGeom prst="rect">
            <a:avLst/>
          </a:prstGeom>
        </p:spPr>
        <p:txBody>
          <a:bodyPr/>
          <a:lstStyle>
            <a:lvl1pPr marL="0" indent="0">
              <a:lnSpc>
                <a:spcPct val="100000"/>
              </a:lnSpc>
              <a:buNone/>
              <a:defRPr/>
            </a:lvl1pPr>
          </a:lstStyle>
          <a:p>
            <a:pPr algn="l">
              <a:lnSpc>
                <a:spcPct val="110000"/>
              </a:lnSpc>
              <a:tabLst>
                <a:tab pos="4686300" algn="l"/>
              </a:tabLst>
            </a:pPr>
            <a:r>
              <a:rPr lang="en-US" sz="2200" dirty="0">
                <a:solidFill>
                  <a:srgbClr val="FFFFFF"/>
                </a:solidFill>
                <a:effectLst>
                  <a:outerShdw blurRad="38100" dist="38100" dir="2700000" algn="tl">
                    <a:srgbClr val="000000">
                      <a:alpha val="43137"/>
                    </a:srgbClr>
                  </a:outerShdw>
                </a:effectLst>
              </a:rPr>
              <a:t>Click to add subtitle</a:t>
            </a:r>
          </a:p>
        </p:txBody>
      </p:sp>
    </p:spTree>
    <p:extLst>
      <p:ext uri="{BB962C8B-B14F-4D97-AF65-F5344CB8AC3E}">
        <p14:creationId xmlns:p14="http://schemas.microsoft.com/office/powerpoint/2010/main" val="2695751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4987528D-293D-419F-B6B1-A104443B2F85}"/>
              </a:ext>
              <a:ext uri="{C183D7F6-B498-43B3-948B-1728B52AA6E4}">
                <adec:decorative xmlns:adec="http://schemas.microsoft.com/office/drawing/2017/decorative" xmlns=""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2" name="Rectangle 51">
            <a:extLst>
              <a:ext uri="{FF2B5EF4-FFF2-40B4-BE49-F238E27FC236}">
                <a16:creationId xmlns:a16="http://schemas.microsoft.com/office/drawing/2014/main" id="{AA467263-FC60-4269-BE10-A00F3AE96AB9}"/>
              </a:ext>
              <a:ext uri="{C183D7F6-B498-43B3-948B-1728B52AA6E4}">
                <adec:decorative xmlns:adec="http://schemas.microsoft.com/office/drawing/2017/decorative" xmlns="" val="1"/>
              </a:ext>
            </a:extLst>
          </p:cNvPr>
          <p:cNvSpPr/>
          <p:nvPr userDrawn="1"/>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3" name="Right Triangle 52">
            <a:extLst>
              <a:ext uri="{FF2B5EF4-FFF2-40B4-BE49-F238E27FC236}">
                <a16:creationId xmlns:a16="http://schemas.microsoft.com/office/drawing/2014/main" id="{0A2143FD-5B7E-4844-9056-07C72D17C935}"/>
              </a:ext>
              <a:ext uri="{C183D7F6-B498-43B3-948B-1728B52AA6E4}">
                <adec:decorative xmlns:adec="http://schemas.microsoft.com/office/drawing/2017/decorative" xmlns="" val="1"/>
              </a:ext>
            </a:extLst>
          </p:cNvPr>
          <p:cNvSpPr/>
          <p:nvPr userDrawn="1"/>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lowchart: Document 53">
            <a:extLst>
              <a:ext uri="{FF2B5EF4-FFF2-40B4-BE49-F238E27FC236}">
                <a16:creationId xmlns:a16="http://schemas.microsoft.com/office/drawing/2014/main" id="{FD193356-2BA7-4BBE-A881-735188BBDB3F}"/>
              </a:ext>
              <a:ext uri="{C183D7F6-B498-43B3-948B-1728B52AA6E4}">
                <adec:decorative xmlns:adec="http://schemas.microsoft.com/office/drawing/2017/decorative" xmlns="" val="1"/>
              </a:ext>
            </a:extLst>
          </p:cNvPr>
          <p:cNvSpPr/>
          <p:nvPr userDrawn="1"/>
        </p:nvSpPr>
        <p:spPr>
          <a:xfrm rot="5400000">
            <a:off x="7455724" y="2105114"/>
            <a:ext cx="6858000" cy="2647778"/>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5" name="Group 54">
            <a:extLst>
              <a:ext uri="{FF2B5EF4-FFF2-40B4-BE49-F238E27FC236}">
                <a16:creationId xmlns:a16="http://schemas.microsoft.com/office/drawing/2014/main" id="{BABB6A4E-AAF5-46BC-AF70-EFB826898F06}"/>
              </a:ext>
              <a:ext uri="{C183D7F6-B498-43B3-948B-1728B52AA6E4}">
                <adec:decorative xmlns:adec="http://schemas.microsoft.com/office/drawing/2017/decorative" xmlns="" val="1"/>
              </a:ext>
            </a:extLst>
          </p:cNvPr>
          <p:cNvGrpSpPr/>
          <p:nvPr userDrawn="1"/>
        </p:nvGrpSpPr>
        <p:grpSpPr>
          <a:xfrm>
            <a:off x="-6214" y="-1"/>
            <a:ext cx="12214827" cy="6858000"/>
            <a:chOff x="-6214" y="-1"/>
            <a:chExt cx="12214827" cy="6858000"/>
          </a:xfrm>
        </p:grpSpPr>
        <p:cxnSp>
          <p:nvCxnSpPr>
            <p:cNvPr id="56" name="Straight Connector 55">
              <a:extLst>
                <a:ext uri="{FF2B5EF4-FFF2-40B4-BE49-F238E27FC236}">
                  <a16:creationId xmlns:a16="http://schemas.microsoft.com/office/drawing/2014/main"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8B22350-AB76-4020-9872-4E63DFBF96A3}"/>
              </a:ext>
            </a:extLst>
          </p:cNvPr>
          <p:cNvSpPr>
            <a:spLocks noGrp="1"/>
          </p:cNvSpPr>
          <p:nvPr>
            <p:ph type="title" hasCustomPrompt="1"/>
          </p:nvPr>
        </p:nvSpPr>
        <p:spPr>
          <a:xfrm>
            <a:off x="444604" y="689389"/>
            <a:ext cx="5465225" cy="2637455"/>
          </a:xfrm>
          <a:prstGeom prst="rect">
            <a:avLst/>
          </a:prstGeom>
        </p:spPr>
        <p:txBody>
          <a:bodyPr anchor="b"/>
          <a:lstStyle>
            <a:lvl1pPr>
              <a:defRPr>
                <a:solidFill>
                  <a:schemeClr val="tx2"/>
                </a:solidFill>
              </a:defRPr>
            </a:lvl1pPr>
          </a:lstStyle>
          <a:p>
            <a:r>
              <a:rPr lang="en-US" dirty="0"/>
              <a:t>Click to add title</a:t>
            </a:r>
          </a:p>
        </p:txBody>
      </p:sp>
      <p:sp>
        <p:nvSpPr>
          <p:cNvPr id="86" name="Subtitle 2">
            <a:extLst>
              <a:ext uri="{FF2B5EF4-FFF2-40B4-BE49-F238E27FC236}">
                <a16:creationId xmlns:a16="http://schemas.microsoft.com/office/drawing/2014/main" id="{89A872D6-4D76-4CD1-9873-C29D72DFD68D}"/>
              </a:ext>
            </a:extLst>
          </p:cNvPr>
          <p:cNvSpPr>
            <a:spLocks noGrp="1"/>
          </p:cNvSpPr>
          <p:nvPr>
            <p:ph type="subTitle" idx="1"/>
          </p:nvPr>
        </p:nvSpPr>
        <p:spPr>
          <a:xfrm>
            <a:off x="453142" y="3602038"/>
            <a:ext cx="5414255" cy="1560594"/>
          </a:xfrm>
          <a:prstGeom prst="rect">
            <a:avLst/>
          </a:prstGeom>
        </p:spPr>
        <p:txBody>
          <a:bodyPr/>
          <a:lstStyle>
            <a:lvl1pPr marL="0" indent="0">
              <a:lnSpc>
                <a:spcPct val="100000"/>
              </a:lnSpc>
              <a:buNone/>
              <a:defRPr sz="1800">
                <a:solidFill>
                  <a:schemeClr val="tx2"/>
                </a:solidFill>
              </a:defRPr>
            </a:lvl1pPr>
          </a:lstStyle>
          <a:p>
            <a:pPr algn="l">
              <a:lnSpc>
                <a:spcPct val="110000"/>
              </a:lnSpc>
            </a:pPr>
            <a:r>
              <a:rPr lang="en-US">
                <a:solidFill>
                  <a:schemeClr val="tx2">
                    <a:alpha val="80000"/>
                  </a:schemeClr>
                </a:solidFill>
              </a:rPr>
              <a:t>Click to edit Master subtitle style</a:t>
            </a:r>
            <a:endParaRPr lang="en-US" dirty="0">
              <a:solidFill>
                <a:schemeClr val="tx2">
                  <a:alpha val="80000"/>
                </a:schemeClr>
              </a:solidFill>
            </a:endParaRPr>
          </a:p>
        </p:txBody>
      </p:sp>
      <p:sp>
        <p:nvSpPr>
          <p:cNvPr id="91" name="Date Placeholder 3">
            <a:extLst>
              <a:ext uri="{FF2B5EF4-FFF2-40B4-BE49-F238E27FC236}">
                <a16:creationId xmlns:a16="http://schemas.microsoft.com/office/drawing/2014/main" id="{4986AE78-551F-477B-AF47-E26167A61C65}"/>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47" name="Picture Placeholder 4">
            <a:extLst>
              <a:ext uri="{FF2B5EF4-FFF2-40B4-BE49-F238E27FC236}">
                <a16:creationId xmlns:a16="http://schemas.microsoft.com/office/drawing/2014/main" id="{5C9DFB21-140A-4BCA-8D67-8581312FE9D8}"/>
              </a:ext>
            </a:extLst>
          </p:cNvPr>
          <p:cNvSpPr>
            <a:spLocks noGrp="1"/>
          </p:cNvSpPr>
          <p:nvPr>
            <p:ph type="pic" sz="quarter" idx="15" hasCustomPrompt="1"/>
          </p:nvPr>
        </p:nvSpPr>
        <p:spPr>
          <a:xfrm>
            <a:off x="5996630" y="443884"/>
            <a:ext cx="5909831" cy="5879389"/>
          </a:xfrm>
          <a:prstGeom prst="ellipse">
            <a:avLst/>
          </a:prstGeom>
        </p:spPr>
        <p:txBody>
          <a:bodyPr anchor="ctr"/>
          <a:lstStyle>
            <a:lvl1pPr marL="0" indent="0" algn="ctr">
              <a:buNone/>
              <a:defRPr sz="2000">
                <a:solidFill>
                  <a:schemeClr val="tx1"/>
                </a:solidFill>
              </a:defRPr>
            </a:lvl1pPr>
          </a:lstStyle>
          <a:p>
            <a:r>
              <a:rPr lang="en-US" dirty="0"/>
              <a:t>Click to add photo</a:t>
            </a:r>
          </a:p>
        </p:txBody>
      </p:sp>
      <p:sp>
        <p:nvSpPr>
          <p:cNvPr id="92" name="Footer Placeholder 4">
            <a:extLst>
              <a:ext uri="{FF2B5EF4-FFF2-40B4-BE49-F238E27FC236}">
                <a16:creationId xmlns:a16="http://schemas.microsoft.com/office/drawing/2014/main" id="{19C3F2E1-5471-4835-8A24-5F00674FDEFA}"/>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93" name="Slide Number Placeholder 5">
            <a:extLst>
              <a:ext uri="{FF2B5EF4-FFF2-40B4-BE49-F238E27FC236}">
                <a16:creationId xmlns:a16="http://schemas.microsoft.com/office/drawing/2014/main" id="{24B165E2-B012-4272-BBB2-66D70B29AEDC}"/>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373297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1BA840BD-172F-4ADB-A4C1-EA3FB3A68A67}"/>
              </a:ext>
              <a:ext uri="{C183D7F6-B498-43B3-948B-1728B52AA6E4}">
                <adec:decorative xmlns:adec="http://schemas.microsoft.com/office/drawing/2017/decorative" xmlns="" val="1"/>
              </a:ext>
            </a:extLst>
          </p:cNvPr>
          <p:cNvSpPr/>
          <p:nvPr userDrawn="1"/>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D0D03E71-B54E-4A6E-A4F8-B6056182446C}"/>
              </a:ext>
              <a:ext uri="{C183D7F6-B498-43B3-948B-1728B52AA6E4}">
                <adec:decorative xmlns:adec="http://schemas.microsoft.com/office/drawing/2017/decorative" xmlns=""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 name="Right Triangle 3">
            <a:extLst>
              <a:ext uri="{FF2B5EF4-FFF2-40B4-BE49-F238E27FC236}">
                <a16:creationId xmlns:a16="http://schemas.microsoft.com/office/drawing/2014/main" id="{DD6F5FA1-46FA-4429-A549-1D06D0D7D981}"/>
              </a:ext>
              <a:ext uri="{C183D7F6-B498-43B3-948B-1728B52AA6E4}">
                <adec:decorative xmlns:adec="http://schemas.microsoft.com/office/drawing/2017/decorative" xmlns="" val="1"/>
              </a:ext>
            </a:extLst>
          </p:cNvPr>
          <p:cNvSpPr/>
          <p:nvPr userDrawn="1"/>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971BDD7C-B416-481F-A16C-3B14FBB3132F}"/>
              </a:ext>
              <a:ext uri="{C183D7F6-B498-43B3-948B-1728B52AA6E4}">
                <adec:decorative xmlns:adec="http://schemas.microsoft.com/office/drawing/2017/decorative" xmlns="" val="1"/>
              </a:ext>
            </a:extLst>
          </p:cNvPr>
          <p:cNvGrpSpPr/>
          <p:nvPr userDrawn="1"/>
        </p:nvGrpSpPr>
        <p:grpSpPr>
          <a:xfrm>
            <a:off x="0" y="-1"/>
            <a:ext cx="12214827" cy="6858000"/>
            <a:chOff x="-6214" y="-1"/>
            <a:chExt cx="12214827" cy="6858000"/>
          </a:xfrm>
        </p:grpSpPr>
        <p:cxnSp>
          <p:nvCxnSpPr>
            <p:cNvPr id="6" name="Straight Connector 5">
              <a:extLst>
                <a:ext uri="{FF2B5EF4-FFF2-40B4-BE49-F238E27FC236}">
                  <a16:creationId xmlns:a16="http://schemas.microsoft.com/office/drawing/2014/main"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6B10FFBE-9594-45E8-A55B-2C29EC499487}"/>
              </a:ext>
              <a:ext uri="{C183D7F6-B498-43B3-948B-1728B52AA6E4}">
                <adec:decorative xmlns:adec="http://schemas.microsoft.com/office/drawing/2017/decorative" xmlns="" val="1"/>
              </a:ext>
            </a:extLst>
          </p:cNvPr>
          <p:cNvSpPr/>
          <p:nvPr userDrawn="1"/>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Title 1">
            <a:extLst>
              <a:ext uri="{FF2B5EF4-FFF2-40B4-BE49-F238E27FC236}">
                <a16:creationId xmlns:a16="http://schemas.microsoft.com/office/drawing/2014/main" id="{6A6EAAA1-04E1-4507-BB68-77740F2960C1}"/>
              </a:ext>
              <a:ext uri="{C183D7F6-B498-43B3-948B-1728B52AA6E4}">
                <adec:decorative xmlns:adec="http://schemas.microsoft.com/office/drawing/2017/decorative" xmlns="" val="0"/>
              </a:ext>
            </a:extLst>
          </p:cNvPr>
          <p:cNvSpPr>
            <a:spLocks noGrp="1"/>
          </p:cNvSpPr>
          <p:nvPr>
            <p:ph type="title"/>
          </p:nvPr>
        </p:nvSpPr>
        <p:spPr>
          <a:xfrm>
            <a:off x="304804" y="339991"/>
            <a:ext cx="11502142" cy="1499851"/>
          </a:xfrm>
          <a:prstGeom prst="rect">
            <a:avLst/>
          </a:prstGeom>
        </p:spPr>
        <p:txBody>
          <a:bodyPr anchor="ctr">
            <a:normAutofit/>
          </a:bodyPr>
          <a:lstStyle>
            <a:lvl1pPr algn="ctr">
              <a:defRPr sz="4400">
                <a:solidFill>
                  <a:schemeClr val="tx1">
                    <a:alpha val="80000"/>
                  </a:schemeClr>
                </a:solidFill>
              </a:defRPr>
            </a:lvl1pPr>
          </a:lstStyle>
          <a:p>
            <a:pPr algn="ctr">
              <a:lnSpc>
                <a:spcPct val="110000"/>
              </a:lnSpc>
            </a:pPr>
            <a:r>
              <a:rPr lang="en-US">
                <a:solidFill>
                  <a:schemeClr val="tx2">
                    <a:alpha val="80000"/>
                  </a:schemeClr>
                </a:solidFill>
                <a:cs typeface="Posterama" panose="020B0504020200020000" pitchFamily="34" charset="0"/>
              </a:rPr>
              <a:t>Click to edit Master title style</a:t>
            </a:r>
            <a:endParaRPr lang="en-US" dirty="0">
              <a:solidFill>
                <a:schemeClr val="tx2">
                  <a:alpha val="80000"/>
                </a:schemeClr>
              </a:solidFill>
              <a:cs typeface="Posterama" panose="020B0504020200020000" pitchFamily="34" charset="0"/>
            </a:endParaRPr>
          </a:p>
        </p:txBody>
      </p:sp>
      <p:sp>
        <p:nvSpPr>
          <p:cNvPr id="38" name="Content Placeholder 37">
            <a:extLst>
              <a:ext uri="{FF2B5EF4-FFF2-40B4-BE49-F238E27FC236}">
                <a16:creationId xmlns:a16="http://schemas.microsoft.com/office/drawing/2014/main" id="{A3DF4F51-7BE0-4413-AE23-64539333639A}"/>
              </a:ext>
            </a:extLst>
          </p:cNvPr>
          <p:cNvSpPr>
            <a:spLocks noGrp="1"/>
          </p:cNvSpPr>
          <p:nvPr>
            <p:ph sz="quarter" idx="13" hasCustomPrompt="1"/>
          </p:nvPr>
        </p:nvSpPr>
        <p:spPr>
          <a:xfrm>
            <a:off x="839788" y="2124075"/>
            <a:ext cx="10512425" cy="3906838"/>
          </a:xfrm>
          <a:prstGeom prst="rect">
            <a:avLst/>
          </a:prstGeom>
        </p:spPr>
        <p:txBody>
          <a:bodyPr/>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a:r>
              <a:rPr lang="en-US" dirty="0"/>
              <a:t>Click to add content</a:t>
            </a:r>
          </a:p>
        </p:txBody>
      </p:sp>
      <p:sp>
        <p:nvSpPr>
          <p:cNvPr id="40" name="Date Placeholder 3">
            <a:extLst>
              <a:ext uri="{FF2B5EF4-FFF2-40B4-BE49-F238E27FC236}">
                <a16:creationId xmlns:a16="http://schemas.microsoft.com/office/drawing/2014/main" id="{523D1252-F7F4-4FB8-950F-8E4B712E27C1}"/>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41" name="Footer Placeholder 4">
            <a:extLst>
              <a:ext uri="{FF2B5EF4-FFF2-40B4-BE49-F238E27FC236}">
                <a16:creationId xmlns:a16="http://schemas.microsoft.com/office/drawing/2014/main" id="{F83A4E74-05AF-4A1F-A4D9-6EF4B285C271}"/>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42" name="Slide Number Placeholder 5">
            <a:extLst>
              <a:ext uri="{FF2B5EF4-FFF2-40B4-BE49-F238E27FC236}">
                <a16:creationId xmlns:a16="http://schemas.microsoft.com/office/drawing/2014/main" id="{0E42BF9C-AE51-478A-B770-1FB2E0831E0D}"/>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30080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14214285-E69B-44FA-8F37-3B82B332A01D}"/>
              </a:ext>
              <a:ext uri="{C183D7F6-B498-43B3-948B-1728B52AA6E4}">
                <adec:decorative xmlns:adec="http://schemas.microsoft.com/office/drawing/2017/decorative" xmlns="" val="1"/>
              </a:ext>
            </a:extLst>
          </p:cNvPr>
          <p:cNvSpPr/>
          <p:nvPr userDrawn="1"/>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48A3C966-52CB-4916-B4BA-FF672A06457C}"/>
              </a:ext>
              <a:ext uri="{C183D7F6-B498-43B3-948B-1728B52AA6E4}">
                <adec:decorative xmlns:adec="http://schemas.microsoft.com/office/drawing/2017/decorative" xmlns=""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Right Triangle 3">
            <a:extLst>
              <a:ext uri="{FF2B5EF4-FFF2-40B4-BE49-F238E27FC236}">
                <a16:creationId xmlns:a16="http://schemas.microsoft.com/office/drawing/2014/main" id="{CB4C4AFF-B140-4B74-98E9-8E0DBC2D11FF}"/>
              </a:ext>
              <a:ext uri="{C183D7F6-B498-43B3-948B-1728B52AA6E4}">
                <adec:decorative xmlns:adec="http://schemas.microsoft.com/office/drawing/2017/decorative" xmlns="" val="1"/>
              </a:ext>
            </a:extLst>
          </p:cNvPr>
          <p:cNvSpPr/>
          <p:nvPr userDrawn="1"/>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CE8265C3-9975-474C-9EC6-1865EDA8BC92}"/>
              </a:ext>
              <a:ext uri="{C183D7F6-B498-43B3-948B-1728B52AA6E4}">
                <adec:decorative xmlns:adec="http://schemas.microsoft.com/office/drawing/2017/decorative" xmlns="" val="1"/>
              </a:ext>
            </a:extLst>
          </p:cNvPr>
          <p:cNvGrpSpPr/>
          <p:nvPr userDrawn="1"/>
        </p:nvGrpSpPr>
        <p:grpSpPr>
          <a:xfrm>
            <a:off x="0" y="-1"/>
            <a:ext cx="12214827" cy="6858000"/>
            <a:chOff x="-6214" y="-1"/>
            <a:chExt cx="12214827" cy="6858000"/>
          </a:xfrm>
        </p:grpSpPr>
        <p:cxnSp>
          <p:nvCxnSpPr>
            <p:cNvPr id="6" name="Straight Connector 5">
              <a:extLst>
                <a:ext uri="{FF2B5EF4-FFF2-40B4-BE49-F238E27FC236}">
                  <a16:creationId xmlns:a16="http://schemas.microsoft.com/office/drawing/2014/main"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9E5E795C-10D5-4BFA-AFD1-F1128D94FCD0}"/>
              </a:ext>
              <a:ext uri="{C183D7F6-B498-43B3-948B-1728B52AA6E4}">
                <adec:decorative xmlns:adec="http://schemas.microsoft.com/office/drawing/2017/decorative" xmlns="" val="1"/>
              </a:ext>
            </a:extLst>
          </p:cNvPr>
          <p:cNvSpPr/>
          <p:nvPr userDrawn="1"/>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Title 1">
            <a:extLst>
              <a:ext uri="{FF2B5EF4-FFF2-40B4-BE49-F238E27FC236}">
                <a16:creationId xmlns:a16="http://schemas.microsoft.com/office/drawing/2014/main" id="{4CBDD123-7FC3-4DB0-9740-BA9F7A8BF0F9}"/>
              </a:ext>
              <a:ext uri="{C183D7F6-B498-43B3-948B-1728B52AA6E4}">
                <adec:decorative xmlns:adec="http://schemas.microsoft.com/office/drawing/2017/decorative" xmlns="" val="0"/>
              </a:ext>
            </a:extLst>
          </p:cNvPr>
          <p:cNvSpPr>
            <a:spLocks noGrp="1"/>
          </p:cNvSpPr>
          <p:nvPr>
            <p:ph type="title"/>
          </p:nvPr>
        </p:nvSpPr>
        <p:spPr>
          <a:xfrm>
            <a:off x="304804" y="339991"/>
            <a:ext cx="11502142" cy="1499851"/>
          </a:xfrm>
          <a:prstGeom prst="rect">
            <a:avLst/>
          </a:prstGeom>
        </p:spPr>
        <p:txBody>
          <a:bodyPr anchor="ctr">
            <a:normAutofit/>
          </a:bodyPr>
          <a:lstStyle>
            <a:lvl1pPr algn="ctr">
              <a:defRPr sz="4400">
                <a:solidFill>
                  <a:schemeClr val="tx1">
                    <a:alpha val="80000"/>
                  </a:schemeClr>
                </a:solidFill>
              </a:defRPr>
            </a:lvl1pPr>
          </a:lstStyle>
          <a:p>
            <a:pPr algn="ctr">
              <a:lnSpc>
                <a:spcPct val="110000"/>
              </a:lnSpc>
            </a:pPr>
            <a:r>
              <a:rPr lang="en-US">
                <a:solidFill>
                  <a:schemeClr val="tx2">
                    <a:alpha val="80000"/>
                  </a:schemeClr>
                </a:solidFill>
                <a:cs typeface="Posterama" panose="020B0504020200020000" pitchFamily="34" charset="0"/>
              </a:rPr>
              <a:t>Click to edit Master title style</a:t>
            </a:r>
            <a:endParaRPr lang="en-US" dirty="0">
              <a:solidFill>
                <a:schemeClr val="tx2">
                  <a:alpha val="80000"/>
                </a:schemeClr>
              </a:solidFill>
              <a:cs typeface="Posterama" panose="020B0504020200020000" pitchFamily="34" charset="0"/>
            </a:endParaRPr>
          </a:p>
        </p:txBody>
      </p:sp>
      <p:sp>
        <p:nvSpPr>
          <p:cNvPr id="37" name="Date Placeholder 3">
            <a:extLst>
              <a:ext uri="{FF2B5EF4-FFF2-40B4-BE49-F238E27FC236}">
                <a16:creationId xmlns:a16="http://schemas.microsoft.com/office/drawing/2014/main" id="{24199D58-7108-494B-8A84-EB5906E2606D}"/>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38" name="Footer Placeholder 4">
            <a:extLst>
              <a:ext uri="{FF2B5EF4-FFF2-40B4-BE49-F238E27FC236}">
                <a16:creationId xmlns:a16="http://schemas.microsoft.com/office/drawing/2014/main" id="{3AAF141C-063A-4050-A290-B4B15D7D975F}"/>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39" name="Slide Number Placeholder 5">
            <a:extLst>
              <a:ext uri="{FF2B5EF4-FFF2-40B4-BE49-F238E27FC236}">
                <a16:creationId xmlns:a16="http://schemas.microsoft.com/office/drawing/2014/main" id="{A3C23607-1575-4DAD-BCAD-E0DEAE79F25E}"/>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
        <p:nvSpPr>
          <p:cNvPr id="43" name="Content Placeholder 37">
            <a:extLst>
              <a:ext uri="{FF2B5EF4-FFF2-40B4-BE49-F238E27FC236}">
                <a16:creationId xmlns:a16="http://schemas.microsoft.com/office/drawing/2014/main" id="{64C5BEB3-C2F1-4083-B518-6A3C5E3D91C4}"/>
              </a:ext>
            </a:extLst>
          </p:cNvPr>
          <p:cNvSpPr>
            <a:spLocks noGrp="1"/>
          </p:cNvSpPr>
          <p:nvPr>
            <p:ph sz="quarter" idx="13" hasCustomPrompt="1"/>
          </p:nvPr>
        </p:nvSpPr>
        <p:spPr>
          <a:xfrm>
            <a:off x="1285461" y="2419525"/>
            <a:ext cx="9621076" cy="3334804"/>
          </a:xfrm>
          <a:prstGeom prst="rect">
            <a:avLst/>
          </a:prstGeom>
        </p:spPr>
        <p:txBody>
          <a:bodyPr/>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a:r>
              <a:rPr lang="en-US" dirty="0"/>
              <a:t>Click to add content</a:t>
            </a:r>
          </a:p>
        </p:txBody>
      </p:sp>
    </p:spTree>
    <p:extLst>
      <p:ext uri="{BB962C8B-B14F-4D97-AF65-F5344CB8AC3E}">
        <p14:creationId xmlns:p14="http://schemas.microsoft.com/office/powerpoint/2010/main" val="3354855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A0A1C8BA-EE32-4677-A0DB-E8B4A9367ACA}"/>
              </a:ext>
              <a:ext uri="{C183D7F6-B498-43B3-948B-1728B52AA6E4}">
                <adec:decorative xmlns:adec="http://schemas.microsoft.com/office/drawing/2017/decorative" xmlns="" val="1"/>
              </a:ext>
            </a:extLst>
          </p:cNvPr>
          <p:cNvSpPr/>
          <p:nvPr userDrawn="1"/>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44" name="Picture Placeholder 43">
            <a:extLst>
              <a:ext uri="{FF2B5EF4-FFF2-40B4-BE49-F238E27FC236}">
                <a16:creationId xmlns:a16="http://schemas.microsoft.com/office/drawing/2014/main" id="{5579473C-4A97-4174-B0C4-C4B3192B7406}"/>
              </a:ext>
            </a:extLst>
          </p:cNvPr>
          <p:cNvSpPr>
            <a:spLocks noGrp="1"/>
          </p:cNvSpPr>
          <p:nvPr>
            <p:ph type="pic" sz="quarter" idx="13" hasCustomPrompt="1"/>
          </p:nvPr>
        </p:nvSpPr>
        <p:spPr>
          <a:xfrm>
            <a:off x="0" y="0"/>
            <a:ext cx="12192000" cy="6858000"/>
          </a:xfrm>
          <a:prstGeom prst="rect">
            <a:avLst/>
          </a:prstGeom>
        </p:spPr>
        <p:txBody>
          <a:bodyPr anchor="ctr"/>
          <a:lstStyle>
            <a:lvl1pPr marL="0" indent="0" algn="ctr">
              <a:buNone/>
              <a:defRPr/>
            </a:lvl1pPr>
          </a:lstStyle>
          <a:p>
            <a:r>
              <a:rPr lang="en-US" dirty="0"/>
              <a:t>Insert photo here</a:t>
            </a:r>
          </a:p>
        </p:txBody>
      </p:sp>
      <p:sp>
        <p:nvSpPr>
          <p:cNvPr id="35" name="Title 1">
            <a:extLst>
              <a:ext uri="{FF2B5EF4-FFF2-40B4-BE49-F238E27FC236}">
                <a16:creationId xmlns:a16="http://schemas.microsoft.com/office/drawing/2014/main" id="{31A29B09-9725-4A06-8144-D0350E24878C}"/>
              </a:ext>
            </a:extLst>
          </p:cNvPr>
          <p:cNvSpPr>
            <a:spLocks noGrp="1"/>
          </p:cNvSpPr>
          <p:nvPr>
            <p:ph type="ctrTitle"/>
          </p:nvPr>
        </p:nvSpPr>
        <p:spPr>
          <a:xfrm>
            <a:off x="12192" y="-1"/>
            <a:ext cx="12167616"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a:lstStyle>
            <a:lvl1pPr algn="l">
              <a:defRPr sz="4400" baseline="0">
                <a:effectLst>
                  <a:outerShdw blurRad="50800" dist="38100" dir="2700000" algn="tl" rotWithShape="0">
                    <a:prstClr val="black">
                      <a:alpha val="40000"/>
                    </a:prstClr>
                  </a:outerShdw>
                </a:effectLst>
              </a:defRPr>
            </a:lvl1pPr>
          </a:lstStyle>
          <a:p>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36" name="Subtitle 2">
            <a:extLst>
              <a:ext uri="{FF2B5EF4-FFF2-40B4-BE49-F238E27FC236}">
                <a16:creationId xmlns:a16="http://schemas.microsoft.com/office/drawing/2014/main" id="{0BC153F2-4F90-4C1D-9840-7ED0BE6CC071}"/>
              </a:ext>
            </a:extLst>
          </p:cNvPr>
          <p:cNvSpPr>
            <a:spLocks noGrp="1"/>
          </p:cNvSpPr>
          <p:nvPr>
            <p:ph type="subTitle" idx="1" hasCustomPrompt="1"/>
          </p:nvPr>
        </p:nvSpPr>
        <p:spPr>
          <a:xfrm>
            <a:off x="1571625" y="2057400"/>
            <a:ext cx="9144000" cy="697889"/>
          </a:xfrm>
          <a:prstGeom prst="rect">
            <a:avLst/>
          </a:prstGeom>
        </p:spPr>
        <p:txBody>
          <a:bodyPr/>
          <a:lstStyle>
            <a:lvl1pPr marL="0" indent="0">
              <a:lnSpc>
                <a:spcPct val="100000"/>
              </a:lnSpc>
              <a:buNone/>
              <a:defRPr sz="3200">
                <a:effectLst>
                  <a:outerShdw blurRad="50800" dist="38100" dir="2700000" algn="tl" rotWithShape="0">
                    <a:prstClr val="black">
                      <a:alpha val="40000"/>
                    </a:prstClr>
                  </a:outerShdw>
                </a:effectLst>
              </a:defRPr>
            </a:lvl1pPr>
          </a:lstStyle>
          <a:p>
            <a:pPr>
              <a:lnSpc>
                <a:spcPct val="110000"/>
              </a:lnSpc>
              <a:tabLst>
                <a:tab pos="4686300" algn="l"/>
              </a:tabLst>
            </a:pPr>
            <a:r>
              <a:rPr lang="en-US" sz="2200" dirty="0">
                <a:solidFill>
                  <a:srgbClr val="FFFFFF"/>
                </a:solidFill>
                <a:effectLst>
                  <a:outerShdw blurRad="38100" dist="38100" dir="2700000" algn="tl">
                    <a:srgbClr val="000000">
                      <a:alpha val="43137"/>
                    </a:srgbClr>
                  </a:outerShdw>
                </a:effectLst>
              </a:rPr>
              <a:t>Click to add subtitle</a:t>
            </a:r>
          </a:p>
        </p:txBody>
      </p:sp>
      <p:sp>
        <p:nvSpPr>
          <p:cNvPr id="40" name="Date Placeholder 3">
            <a:extLst>
              <a:ext uri="{FF2B5EF4-FFF2-40B4-BE49-F238E27FC236}">
                <a16:creationId xmlns:a16="http://schemas.microsoft.com/office/drawing/2014/main" id="{16DF808F-D351-410D-9F2D-398F16508341}"/>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41" name="Footer Placeholder 4">
            <a:extLst>
              <a:ext uri="{FF2B5EF4-FFF2-40B4-BE49-F238E27FC236}">
                <a16:creationId xmlns:a16="http://schemas.microsoft.com/office/drawing/2014/main" id="{5CBDF859-0E53-403F-BDF5-D2ACFDE0F0DC}"/>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42" name="Slide Number Placeholder 5">
            <a:extLst>
              <a:ext uri="{FF2B5EF4-FFF2-40B4-BE49-F238E27FC236}">
                <a16:creationId xmlns:a16="http://schemas.microsoft.com/office/drawing/2014/main" id="{6C783243-E8EE-43A9-8751-47F28258C851}"/>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756474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F8AECF-5A92-463B-BA47-0FCC18460F23}"/>
              </a:ext>
              <a:ext uri="{C183D7F6-B498-43B3-948B-1728B52AA6E4}">
                <adec:decorative xmlns:adec="http://schemas.microsoft.com/office/drawing/2017/decorative" xmlns=""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93EE04FB-7154-40A4-B450-6D374EEA1D49}"/>
              </a:ext>
              <a:ext uri="{C183D7F6-B498-43B3-948B-1728B52AA6E4}">
                <adec:decorative xmlns:adec="http://schemas.microsoft.com/office/drawing/2017/decorative" xmlns="" val="1"/>
              </a:ext>
            </a:extLst>
          </p:cNvPr>
          <p:cNvSpPr/>
          <p:nvPr userDrawn="1"/>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Right Triangle 3">
            <a:extLst>
              <a:ext uri="{FF2B5EF4-FFF2-40B4-BE49-F238E27FC236}">
                <a16:creationId xmlns:a16="http://schemas.microsoft.com/office/drawing/2014/main" id="{9CC78B40-9FD9-446A-B45F-300105F793C2}"/>
              </a:ext>
              <a:ext uri="{C183D7F6-B498-43B3-948B-1728B52AA6E4}">
                <adec:decorative xmlns:adec="http://schemas.microsoft.com/office/drawing/2017/decorative" xmlns="" val="1"/>
              </a:ext>
            </a:extLst>
          </p:cNvPr>
          <p:cNvSpPr/>
          <p:nvPr userDrawn="1"/>
        </p:nvSpPr>
        <p:spPr>
          <a:xfrm rot="13500000">
            <a:off x="-284145" y="5174205"/>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530379A0-5C8C-401F-999E-853BBE819ED7}"/>
              </a:ext>
              <a:ext uri="{C183D7F6-B498-43B3-948B-1728B52AA6E4}">
                <adec:decorative xmlns:adec="http://schemas.microsoft.com/office/drawing/2017/decorative" xmlns="" val="1"/>
              </a:ext>
            </a:extLst>
          </p:cNvPr>
          <p:cNvGrpSpPr/>
          <p:nvPr userDrawn="1"/>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lowchart: Document 8">
            <a:extLst>
              <a:ext uri="{FF2B5EF4-FFF2-40B4-BE49-F238E27FC236}">
                <a16:creationId xmlns:a16="http://schemas.microsoft.com/office/drawing/2014/main" id="{8950255A-61D7-40B8-81A8-E5551BC999C0}"/>
              </a:ext>
              <a:ext uri="{C183D7F6-B498-43B3-948B-1728B52AA6E4}">
                <adec:decorative xmlns:adec="http://schemas.microsoft.com/office/drawing/2017/decorative" xmlns="" val="1"/>
              </a:ext>
            </a:extLst>
          </p:cNvPr>
          <p:cNvSpPr/>
          <p:nvPr userDrawn="1"/>
        </p:nvSpPr>
        <p:spPr>
          <a:xfrm>
            <a:off x="-6214" y="-31894"/>
            <a:ext cx="12214827"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Title 1">
            <a:extLst>
              <a:ext uri="{FF2B5EF4-FFF2-40B4-BE49-F238E27FC236}">
                <a16:creationId xmlns:a16="http://schemas.microsoft.com/office/drawing/2014/main" id="{38904292-78D1-42CD-8EC5-4992803B9A1E}"/>
              </a:ext>
            </a:extLst>
          </p:cNvPr>
          <p:cNvSpPr>
            <a:spLocks noGrp="1"/>
          </p:cNvSpPr>
          <p:nvPr>
            <p:ph type="title"/>
          </p:nvPr>
        </p:nvSpPr>
        <p:spPr>
          <a:xfrm>
            <a:off x="457200" y="4657856"/>
            <a:ext cx="10744186" cy="1589223"/>
          </a:xfrm>
          <a:prstGeom prst="rect">
            <a:avLst/>
          </a:prstGeom>
        </p:spPr>
        <p:txBody>
          <a:bodyPr anchor="ctr">
            <a:normAutofit/>
          </a:bodyPr>
          <a:lstStyle>
            <a:lvl1pPr>
              <a:defRPr sz="4400"/>
            </a:lvl1pPr>
          </a:lstStyle>
          <a:p>
            <a:pPr>
              <a:lnSpc>
                <a:spcPct val="110000"/>
              </a:lnSpc>
            </a:pPr>
            <a:r>
              <a:rPr lang="en-US">
                <a:solidFill>
                  <a:srgbClr val="FFFFFF"/>
                </a:solidFill>
                <a:cs typeface="Posterama" panose="020B0504020200020000" pitchFamily="34" charset="0"/>
              </a:rPr>
              <a:t>Click to edit Master title style</a:t>
            </a:r>
            <a:endParaRPr lang="en-US" dirty="0">
              <a:solidFill>
                <a:srgbClr val="FFFFFF"/>
              </a:solidFill>
              <a:cs typeface="Posterama" panose="020B0504020200020000" pitchFamily="34" charset="0"/>
            </a:endParaRPr>
          </a:p>
        </p:txBody>
      </p:sp>
      <p:sp>
        <p:nvSpPr>
          <p:cNvPr id="40" name="Date Placeholder 3">
            <a:extLst>
              <a:ext uri="{FF2B5EF4-FFF2-40B4-BE49-F238E27FC236}">
                <a16:creationId xmlns:a16="http://schemas.microsoft.com/office/drawing/2014/main" id="{0B283B3A-087C-457E-A2AA-C7F855A8F10F}"/>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bg1"/>
                </a:solidFill>
              </a:defRPr>
            </a:lvl1pPr>
          </a:lstStyle>
          <a:p>
            <a:r>
              <a:rPr lang="en-US" dirty="0"/>
              <a:t>2/2/20XX</a:t>
            </a:r>
          </a:p>
        </p:txBody>
      </p:sp>
      <p:sp>
        <p:nvSpPr>
          <p:cNvPr id="41" name="Footer Placeholder 4">
            <a:extLst>
              <a:ext uri="{FF2B5EF4-FFF2-40B4-BE49-F238E27FC236}">
                <a16:creationId xmlns:a16="http://schemas.microsoft.com/office/drawing/2014/main" id="{B407BCF8-1966-4465-AC77-708642E4FEDC}"/>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bg1"/>
                </a:solidFill>
              </a:defRPr>
            </a:lvl1pPr>
          </a:lstStyle>
          <a:p>
            <a:r>
              <a:rPr lang="en-US" dirty="0"/>
              <a:t>PRESENTATION TITLE</a:t>
            </a:r>
          </a:p>
        </p:txBody>
      </p:sp>
      <p:sp>
        <p:nvSpPr>
          <p:cNvPr id="42" name="Slide Number Placeholder 5">
            <a:extLst>
              <a:ext uri="{FF2B5EF4-FFF2-40B4-BE49-F238E27FC236}">
                <a16:creationId xmlns:a16="http://schemas.microsoft.com/office/drawing/2014/main" id="{771AF851-D6F8-47DF-80DA-62CC552687E0}"/>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bg1"/>
                </a:solidFill>
              </a:defRPr>
            </a:lvl1pPr>
          </a:lstStyle>
          <a:p>
            <a:fld id="{11A71338-8BA2-4C79-A6C5-5A8E30081D0C}" type="slidenum">
              <a:rPr lang="en-US" smtClean="0"/>
              <a:pPr/>
              <a:t>‹#›</a:t>
            </a:fld>
            <a:endParaRPr lang="en-US" dirty="0"/>
          </a:p>
        </p:txBody>
      </p:sp>
      <p:sp>
        <p:nvSpPr>
          <p:cNvPr id="44" name="Content Placeholder 37">
            <a:extLst>
              <a:ext uri="{FF2B5EF4-FFF2-40B4-BE49-F238E27FC236}">
                <a16:creationId xmlns:a16="http://schemas.microsoft.com/office/drawing/2014/main" id="{8814F959-09CC-4946-86C4-CFAD4C2BF452}"/>
              </a:ext>
            </a:extLst>
          </p:cNvPr>
          <p:cNvSpPr>
            <a:spLocks noGrp="1"/>
          </p:cNvSpPr>
          <p:nvPr>
            <p:ph sz="quarter" idx="13" hasCustomPrompt="1"/>
          </p:nvPr>
        </p:nvSpPr>
        <p:spPr>
          <a:xfrm>
            <a:off x="401840" y="170451"/>
            <a:ext cx="11407483" cy="4184701"/>
          </a:xfrm>
          <a:prstGeom prst="rect">
            <a:avLst/>
          </a:prstGeom>
        </p:spPr>
        <p:txBody>
          <a:bodyPr/>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a:r>
              <a:rPr lang="en-US" dirty="0"/>
              <a:t>Click to add content</a:t>
            </a:r>
          </a:p>
        </p:txBody>
      </p:sp>
    </p:spTree>
    <p:extLst>
      <p:ext uri="{BB962C8B-B14F-4D97-AF65-F5344CB8AC3E}">
        <p14:creationId xmlns:p14="http://schemas.microsoft.com/office/powerpoint/2010/main" val="271312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F51889-416D-4ABB-A76C-134B55A8AB40}"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62E0A-013C-48E2-B2E9-820279AD0C02}" type="slidenum">
              <a:rPr lang="en-US" smtClean="0"/>
              <a:t>‹#›</a:t>
            </a:fld>
            <a:endParaRPr lang="en-US"/>
          </a:p>
        </p:txBody>
      </p:sp>
    </p:spTree>
    <p:extLst>
      <p:ext uri="{BB962C8B-B14F-4D97-AF65-F5344CB8AC3E}">
        <p14:creationId xmlns:p14="http://schemas.microsoft.com/office/powerpoint/2010/main" val="1374227283"/>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E436F9-C1F1-473C-97B1-34B3AC1620B8}"/>
              </a:ext>
              <a:ext uri="{C183D7F6-B498-43B3-948B-1728B52AA6E4}">
                <adec:decorative xmlns:adec="http://schemas.microsoft.com/office/drawing/2017/decorative" xmlns=""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664B0B3C-4A91-4D0C-941E-B7D2E36CF7E6}"/>
              </a:ext>
              <a:ext uri="{C183D7F6-B498-43B3-948B-1728B52AA6E4}">
                <adec:decorative xmlns:adec="http://schemas.microsoft.com/office/drawing/2017/decorative" xmlns="" val="1"/>
              </a:ext>
            </a:extLst>
          </p:cNvPr>
          <p:cNvSpPr/>
          <p:nvPr userDrawn="1"/>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Right Triangle 3">
            <a:extLst>
              <a:ext uri="{FF2B5EF4-FFF2-40B4-BE49-F238E27FC236}">
                <a16:creationId xmlns:a16="http://schemas.microsoft.com/office/drawing/2014/main" id="{2D7F6BD6-AD9B-40A8-8631-93927B6028B3}"/>
              </a:ext>
              <a:ext uri="{C183D7F6-B498-43B3-948B-1728B52AA6E4}">
                <adec:decorative xmlns:adec="http://schemas.microsoft.com/office/drawing/2017/decorative" xmlns="" val="1"/>
              </a:ext>
            </a:extLst>
          </p:cNvPr>
          <p:cNvSpPr/>
          <p:nvPr userDrawn="1"/>
        </p:nvSpPr>
        <p:spPr>
          <a:xfrm rot="13500000">
            <a:off x="-284145" y="5174205"/>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00A7304B-809F-421E-B3C1-960A6CD5531D}"/>
              </a:ext>
              <a:ext uri="{C183D7F6-B498-43B3-948B-1728B52AA6E4}">
                <adec:decorative xmlns:adec="http://schemas.microsoft.com/office/drawing/2017/decorative" xmlns="" val="1"/>
              </a:ext>
            </a:extLst>
          </p:cNvPr>
          <p:cNvGrpSpPr/>
          <p:nvPr userDrawn="1"/>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lowchart: Document 8">
            <a:extLst>
              <a:ext uri="{FF2B5EF4-FFF2-40B4-BE49-F238E27FC236}">
                <a16:creationId xmlns:a16="http://schemas.microsoft.com/office/drawing/2014/main" id="{2AAB6B79-0E9F-4797-8DFA-9A437017F140}"/>
              </a:ext>
              <a:ext uri="{C183D7F6-B498-43B3-948B-1728B52AA6E4}">
                <adec:decorative xmlns:adec="http://schemas.microsoft.com/office/drawing/2017/decorative" xmlns="" val="1"/>
              </a:ext>
            </a:extLst>
          </p:cNvPr>
          <p:cNvSpPr/>
          <p:nvPr userDrawn="1"/>
        </p:nvSpPr>
        <p:spPr>
          <a:xfrm>
            <a:off x="-6214" y="-31894"/>
            <a:ext cx="12214827"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Title 1">
            <a:extLst>
              <a:ext uri="{FF2B5EF4-FFF2-40B4-BE49-F238E27FC236}">
                <a16:creationId xmlns:a16="http://schemas.microsoft.com/office/drawing/2014/main" id="{98F8DC0C-B421-4039-8482-5135B165999D}"/>
              </a:ext>
            </a:extLst>
          </p:cNvPr>
          <p:cNvSpPr>
            <a:spLocks noGrp="1"/>
          </p:cNvSpPr>
          <p:nvPr>
            <p:ph type="title"/>
          </p:nvPr>
        </p:nvSpPr>
        <p:spPr>
          <a:xfrm>
            <a:off x="457200" y="4657856"/>
            <a:ext cx="10744186" cy="1589223"/>
          </a:xfrm>
          <a:prstGeom prst="rect">
            <a:avLst/>
          </a:prstGeom>
        </p:spPr>
        <p:txBody>
          <a:bodyPr anchor="ctr">
            <a:normAutofit/>
          </a:bodyPr>
          <a:lstStyle>
            <a:lvl1pPr>
              <a:defRPr sz="4400"/>
            </a:lvl1pPr>
          </a:lstStyle>
          <a:p>
            <a:pPr>
              <a:lnSpc>
                <a:spcPct val="110000"/>
              </a:lnSpc>
            </a:pPr>
            <a:r>
              <a:rPr lang="en-US">
                <a:solidFill>
                  <a:srgbClr val="FFFFFF"/>
                </a:solidFill>
                <a:cs typeface="Posterama" panose="020B0504020200020000" pitchFamily="34" charset="0"/>
              </a:rPr>
              <a:t>Click to edit Master title style</a:t>
            </a:r>
            <a:endParaRPr lang="en-US" dirty="0">
              <a:solidFill>
                <a:srgbClr val="FFFFFF"/>
              </a:solidFill>
              <a:cs typeface="Posterama" panose="020B0504020200020000" pitchFamily="34" charset="0"/>
            </a:endParaRPr>
          </a:p>
        </p:txBody>
      </p:sp>
      <p:sp>
        <p:nvSpPr>
          <p:cNvPr id="37" name="Date Placeholder 3">
            <a:extLst>
              <a:ext uri="{FF2B5EF4-FFF2-40B4-BE49-F238E27FC236}">
                <a16:creationId xmlns:a16="http://schemas.microsoft.com/office/drawing/2014/main" id="{00C6B4A2-DB23-481A-87BC-CFF3992EA686}"/>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bg1"/>
                </a:solidFill>
              </a:defRPr>
            </a:lvl1pPr>
          </a:lstStyle>
          <a:p>
            <a:r>
              <a:rPr lang="en-US" dirty="0"/>
              <a:t>2/2/20XX</a:t>
            </a:r>
          </a:p>
        </p:txBody>
      </p:sp>
      <p:sp>
        <p:nvSpPr>
          <p:cNvPr id="38" name="Footer Placeholder 4">
            <a:extLst>
              <a:ext uri="{FF2B5EF4-FFF2-40B4-BE49-F238E27FC236}">
                <a16:creationId xmlns:a16="http://schemas.microsoft.com/office/drawing/2014/main" id="{209EAA56-735E-4FAE-88DA-398D6B3EEFC6}"/>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bg1"/>
                </a:solidFill>
              </a:defRPr>
            </a:lvl1pPr>
          </a:lstStyle>
          <a:p>
            <a:r>
              <a:rPr lang="en-US" dirty="0"/>
              <a:t>PRESENTATION TITLE</a:t>
            </a:r>
          </a:p>
        </p:txBody>
      </p:sp>
      <p:sp>
        <p:nvSpPr>
          <p:cNvPr id="39" name="Slide Number Placeholder 5">
            <a:extLst>
              <a:ext uri="{FF2B5EF4-FFF2-40B4-BE49-F238E27FC236}">
                <a16:creationId xmlns:a16="http://schemas.microsoft.com/office/drawing/2014/main" id="{AF69C6C1-6449-4CEB-BD22-FA54483121CD}"/>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bg1"/>
                </a:solidFill>
              </a:defRPr>
            </a:lvl1pPr>
          </a:lstStyle>
          <a:p>
            <a:fld id="{11A71338-8BA2-4C79-A6C5-5A8E30081D0C}" type="slidenum">
              <a:rPr lang="en-US" smtClean="0"/>
              <a:pPr/>
              <a:t>‹#›</a:t>
            </a:fld>
            <a:endParaRPr lang="en-US" dirty="0"/>
          </a:p>
        </p:txBody>
      </p:sp>
      <p:sp>
        <p:nvSpPr>
          <p:cNvPr id="41" name="Content Placeholder 37">
            <a:extLst>
              <a:ext uri="{FF2B5EF4-FFF2-40B4-BE49-F238E27FC236}">
                <a16:creationId xmlns:a16="http://schemas.microsoft.com/office/drawing/2014/main" id="{E3F944C7-0E33-4C9B-9544-26D03DD5ECE8}"/>
              </a:ext>
            </a:extLst>
          </p:cNvPr>
          <p:cNvSpPr>
            <a:spLocks noGrp="1"/>
          </p:cNvSpPr>
          <p:nvPr>
            <p:ph sz="quarter" idx="13" hasCustomPrompt="1"/>
          </p:nvPr>
        </p:nvSpPr>
        <p:spPr>
          <a:xfrm>
            <a:off x="516303" y="243154"/>
            <a:ext cx="11156556" cy="3776486"/>
          </a:xfrm>
          <a:prstGeom prst="rect">
            <a:avLst/>
          </a:prstGeom>
        </p:spPr>
        <p:txBody>
          <a:bodyPr/>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a:r>
              <a:rPr lang="en-US" dirty="0"/>
              <a:t>Click to add content</a:t>
            </a:r>
          </a:p>
        </p:txBody>
      </p:sp>
    </p:spTree>
    <p:extLst>
      <p:ext uri="{BB962C8B-B14F-4D97-AF65-F5344CB8AC3E}">
        <p14:creationId xmlns:p14="http://schemas.microsoft.com/office/powerpoint/2010/main" val="4233948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6F70B09C-1A53-4C73-9FD8-708C7D95829B}"/>
              </a:ext>
              <a:ext uri="{C183D7F6-B498-43B3-948B-1728B52AA6E4}">
                <adec:decorative xmlns:adec="http://schemas.microsoft.com/office/drawing/2017/decorative" xmlns=""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D14DE831-4B4E-4AF3-B187-9206DACDB7CA}"/>
              </a:ext>
              <a:ext uri="{C183D7F6-B498-43B3-948B-1728B52AA6E4}">
                <adec:decorative xmlns:adec="http://schemas.microsoft.com/office/drawing/2017/decorative" xmlns="" val="1"/>
              </a:ext>
            </a:extLst>
          </p:cNvPr>
          <p:cNvGrpSpPr/>
          <p:nvPr userDrawn="1"/>
        </p:nvGrpSpPr>
        <p:grpSpPr>
          <a:xfrm>
            <a:off x="17514" y="-1"/>
            <a:ext cx="12214827" cy="6858000"/>
            <a:chOff x="-6214" y="-1"/>
            <a:chExt cx="12214827" cy="6858000"/>
          </a:xfrm>
        </p:grpSpPr>
        <p:cxnSp>
          <p:nvCxnSpPr>
            <p:cNvPr id="91" name="Straight Connector 90">
              <a:extLst>
                <a:ext uri="{FF2B5EF4-FFF2-40B4-BE49-F238E27FC236}">
                  <a16:creationId xmlns:a16="http://schemas.microsoft.com/office/drawing/2014/main"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600C71E3-446B-4C21-B7C7-B8872FBB5C2C}"/>
              </a:ext>
              <a:ext uri="{C183D7F6-B498-43B3-948B-1728B52AA6E4}">
                <adec:decorative xmlns:adec="http://schemas.microsoft.com/office/drawing/2017/decorative" xmlns="" val="1"/>
              </a:ext>
            </a:extLst>
          </p:cNvPr>
          <p:cNvSpPr/>
          <p:nvPr userDrawn="1"/>
        </p:nvSpPr>
        <p:spPr>
          <a:xfrm>
            <a:off x="0" y="-1"/>
            <a:ext cx="12192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ight Triangle 76">
            <a:extLst>
              <a:ext uri="{FF2B5EF4-FFF2-40B4-BE49-F238E27FC236}">
                <a16:creationId xmlns:a16="http://schemas.microsoft.com/office/drawing/2014/main" id="{4E3D1D5C-A81E-44CF-B721-6FBE69359930}"/>
              </a:ext>
              <a:ext uri="{C183D7F6-B498-43B3-948B-1728B52AA6E4}">
                <adec:decorative xmlns:adec="http://schemas.microsoft.com/office/drawing/2017/decorative" xmlns="" val="1"/>
              </a:ext>
            </a:extLst>
          </p:cNvPr>
          <p:cNvSpPr/>
          <p:nvPr userDrawn="1"/>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85F7FBB-B77A-47E6-9B07-5B0A0E9B589A}"/>
              </a:ext>
            </a:extLst>
          </p:cNvPr>
          <p:cNvSpPr>
            <a:spLocks noGrp="1"/>
          </p:cNvSpPr>
          <p:nvPr>
            <p:ph type="title" hasCustomPrompt="1"/>
          </p:nvPr>
        </p:nvSpPr>
        <p:spPr>
          <a:xfrm>
            <a:off x="767814" y="456532"/>
            <a:ext cx="10656372" cy="1126426"/>
          </a:xfrm>
          <a:prstGeom prst="rect">
            <a:avLst/>
          </a:prstGeom>
        </p:spPr>
        <p:txBody>
          <a:bodyPr anchor="ctr"/>
          <a:lstStyle>
            <a:lvl1pPr algn="ctr">
              <a:defRPr>
                <a:solidFill>
                  <a:schemeClr val="tx2"/>
                </a:solidFill>
              </a:defRPr>
            </a:lvl1pPr>
          </a:lstStyle>
          <a:p>
            <a:r>
              <a:rPr lang="en-US" dirty="0"/>
              <a:t>Click to add title</a:t>
            </a:r>
          </a:p>
        </p:txBody>
      </p:sp>
      <p:sp>
        <p:nvSpPr>
          <p:cNvPr id="82" name="Text Placeholder 81">
            <a:extLst>
              <a:ext uri="{FF2B5EF4-FFF2-40B4-BE49-F238E27FC236}">
                <a16:creationId xmlns:a16="http://schemas.microsoft.com/office/drawing/2014/main" id="{8D29AE11-25A6-4A91-94C1-6A26AB6CA3FB}"/>
              </a:ext>
            </a:extLst>
          </p:cNvPr>
          <p:cNvSpPr>
            <a:spLocks noGrp="1"/>
          </p:cNvSpPr>
          <p:nvPr>
            <p:ph type="body" sz="quarter" idx="13" hasCustomPrompt="1"/>
          </p:nvPr>
        </p:nvSpPr>
        <p:spPr>
          <a:xfrm>
            <a:off x="697390" y="1816398"/>
            <a:ext cx="5164137" cy="772972"/>
          </a:xfrm>
          <a:prstGeom prst="rect">
            <a:avLst/>
          </a:prstGeom>
        </p:spPr>
        <p:txBody>
          <a:bodyPr/>
          <a:lstStyle>
            <a:lvl1pPr marL="0" indent="0">
              <a:buNone/>
              <a:defRPr b="1">
                <a:solidFill>
                  <a:schemeClr val="accent5"/>
                </a:solidFill>
                <a:latin typeface="+mj-lt"/>
              </a:defRPr>
            </a:lvl1pPr>
          </a:lstStyle>
          <a:p>
            <a:pPr lvl="0"/>
            <a:r>
              <a:rPr lang="en-US" dirty="0"/>
              <a:t>Insert subtitle here</a:t>
            </a:r>
          </a:p>
        </p:txBody>
      </p:sp>
      <p:sp>
        <p:nvSpPr>
          <p:cNvPr id="85" name="Text Placeholder 84">
            <a:extLst>
              <a:ext uri="{FF2B5EF4-FFF2-40B4-BE49-F238E27FC236}">
                <a16:creationId xmlns:a16="http://schemas.microsoft.com/office/drawing/2014/main" id="{8BC29F00-8301-4CEE-BA06-1D534F497092}"/>
              </a:ext>
            </a:extLst>
          </p:cNvPr>
          <p:cNvSpPr>
            <a:spLocks noGrp="1"/>
          </p:cNvSpPr>
          <p:nvPr>
            <p:ph type="body" sz="quarter" idx="15" hasCustomPrompt="1"/>
          </p:nvPr>
        </p:nvSpPr>
        <p:spPr>
          <a:xfrm>
            <a:off x="696913" y="2597976"/>
            <a:ext cx="5164137" cy="3119437"/>
          </a:xfrm>
          <a:prstGeom prst="rect">
            <a:avLst/>
          </a:prstGeom>
        </p:spPr>
        <p:txBody>
          <a:bodyPr/>
          <a:lstStyle>
            <a:lvl1pPr marL="457200" indent="-457200">
              <a:lnSpc>
                <a:spcPct val="100000"/>
              </a:lnSpc>
              <a:buClrTx/>
              <a:buFont typeface="+mj-lt"/>
              <a:buAutoNum type="arabicPeriod"/>
              <a:defRPr sz="1800">
                <a:solidFill>
                  <a:schemeClr val="tx1"/>
                </a:solidFill>
              </a:defRPr>
            </a:lvl1pPr>
          </a:lstStyle>
          <a:p>
            <a:pPr lvl="0"/>
            <a:r>
              <a:rPr lang="en-US" dirty="0"/>
              <a:t>Insert text here</a:t>
            </a:r>
          </a:p>
        </p:txBody>
      </p:sp>
      <p:sp>
        <p:nvSpPr>
          <p:cNvPr id="83" name="Text Placeholder 81">
            <a:extLst>
              <a:ext uri="{FF2B5EF4-FFF2-40B4-BE49-F238E27FC236}">
                <a16:creationId xmlns:a16="http://schemas.microsoft.com/office/drawing/2014/main" id="{348078F7-442A-4846-A477-54C056EEA031}"/>
              </a:ext>
            </a:extLst>
          </p:cNvPr>
          <p:cNvSpPr>
            <a:spLocks noGrp="1"/>
          </p:cNvSpPr>
          <p:nvPr>
            <p:ph type="body" sz="quarter" idx="14" hasCustomPrompt="1"/>
          </p:nvPr>
        </p:nvSpPr>
        <p:spPr>
          <a:xfrm>
            <a:off x="6189156" y="1816398"/>
            <a:ext cx="5164137" cy="772972"/>
          </a:xfrm>
          <a:prstGeom prst="rect">
            <a:avLst/>
          </a:prstGeom>
        </p:spPr>
        <p:txBody>
          <a:bodyPr/>
          <a:lstStyle>
            <a:lvl1pPr marL="0" indent="0">
              <a:buNone/>
              <a:defRPr b="1">
                <a:solidFill>
                  <a:schemeClr val="accent5"/>
                </a:solidFill>
                <a:latin typeface="+mj-lt"/>
              </a:defRPr>
            </a:lvl1pPr>
          </a:lstStyle>
          <a:p>
            <a:pPr lvl="0"/>
            <a:r>
              <a:rPr lang="en-US" dirty="0"/>
              <a:t>Insert subtitle here</a:t>
            </a:r>
          </a:p>
        </p:txBody>
      </p:sp>
      <p:sp>
        <p:nvSpPr>
          <p:cNvPr id="86" name="Text Placeholder 84">
            <a:extLst>
              <a:ext uri="{FF2B5EF4-FFF2-40B4-BE49-F238E27FC236}">
                <a16:creationId xmlns:a16="http://schemas.microsoft.com/office/drawing/2014/main" id="{20846AFB-4D65-421E-BDFC-A127A1D58881}"/>
              </a:ext>
            </a:extLst>
          </p:cNvPr>
          <p:cNvSpPr>
            <a:spLocks noGrp="1"/>
          </p:cNvSpPr>
          <p:nvPr>
            <p:ph type="body" sz="quarter" idx="16" hasCustomPrompt="1"/>
          </p:nvPr>
        </p:nvSpPr>
        <p:spPr>
          <a:xfrm>
            <a:off x="6189156" y="2597976"/>
            <a:ext cx="5164137" cy="3119437"/>
          </a:xfrm>
          <a:prstGeom prst="rect">
            <a:avLst/>
          </a:prstGeom>
        </p:spPr>
        <p:txBody>
          <a:bodyPr/>
          <a:lstStyle>
            <a:lvl1pPr marL="457200" indent="-457200">
              <a:lnSpc>
                <a:spcPct val="100000"/>
              </a:lnSpc>
              <a:buClrTx/>
              <a:buFont typeface="+mj-lt"/>
              <a:buAutoNum type="arabicPeriod"/>
              <a:defRPr sz="1800">
                <a:solidFill>
                  <a:schemeClr val="tx1"/>
                </a:solidFill>
              </a:defRPr>
            </a:lvl1pPr>
          </a:lstStyle>
          <a:p>
            <a:pPr lvl="0"/>
            <a:r>
              <a:rPr lang="en-US" dirty="0"/>
              <a:t>Insert text here</a:t>
            </a:r>
          </a:p>
        </p:txBody>
      </p:sp>
      <p:sp>
        <p:nvSpPr>
          <p:cNvPr id="87" name="Date Placeholder 3">
            <a:extLst>
              <a:ext uri="{FF2B5EF4-FFF2-40B4-BE49-F238E27FC236}">
                <a16:creationId xmlns:a16="http://schemas.microsoft.com/office/drawing/2014/main" id="{4E14FBED-7310-4E87-BFA7-050A91D10F1A}"/>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88" name="Footer Placeholder 4">
            <a:extLst>
              <a:ext uri="{FF2B5EF4-FFF2-40B4-BE49-F238E27FC236}">
                <a16:creationId xmlns:a16="http://schemas.microsoft.com/office/drawing/2014/main" id="{9D4E6D47-8B2E-4566-8B9E-294FAA0E60EB}"/>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89" name="Slide Number Placeholder 5">
            <a:extLst>
              <a:ext uri="{FF2B5EF4-FFF2-40B4-BE49-F238E27FC236}">
                <a16:creationId xmlns:a16="http://schemas.microsoft.com/office/drawing/2014/main" id="{100CAC88-3775-4C14-ABE2-A6DBB5137F52}"/>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191817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91CF620B-CA95-44EA-ABB7-3C0D72771DB4}"/>
              </a:ext>
              <a:ext uri="{C183D7F6-B498-43B3-948B-1728B52AA6E4}">
                <adec:decorative xmlns:adec="http://schemas.microsoft.com/office/drawing/2017/decorative" xmlns=""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7" name="Rectangle 116">
            <a:extLst>
              <a:ext uri="{FF2B5EF4-FFF2-40B4-BE49-F238E27FC236}">
                <a16:creationId xmlns:a16="http://schemas.microsoft.com/office/drawing/2014/main" id="{25C8A854-6AD5-4EA8-ADB0-B4224410C3A9}"/>
              </a:ext>
              <a:ext uri="{C183D7F6-B498-43B3-948B-1728B52AA6E4}">
                <adec:decorative xmlns:adec="http://schemas.microsoft.com/office/drawing/2017/decorative" xmlns="" val="1"/>
              </a:ext>
            </a:extLst>
          </p:cNvPr>
          <p:cNvSpPr/>
          <p:nvPr userDrawn="1"/>
        </p:nvSpPr>
        <p:spPr>
          <a:xfrm>
            <a:off x="0" y="0"/>
            <a:ext cx="1218895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3A155F89-2CC8-4507-9CAF-52B9C04F1C09}"/>
              </a:ext>
              <a:ext uri="{C183D7F6-B498-43B3-948B-1728B52AA6E4}">
                <adec:decorative xmlns:adec="http://schemas.microsoft.com/office/drawing/2017/decorative" xmlns="" val="1"/>
              </a:ext>
            </a:extLst>
          </p:cNvPr>
          <p:cNvGrpSpPr/>
          <p:nvPr userDrawn="1"/>
        </p:nvGrpSpPr>
        <p:grpSpPr>
          <a:xfrm>
            <a:off x="17514" y="-1"/>
            <a:ext cx="12214827" cy="6858000"/>
            <a:chOff x="-6214" y="-1"/>
            <a:chExt cx="12214827" cy="6858000"/>
          </a:xfrm>
        </p:grpSpPr>
        <p:cxnSp>
          <p:nvCxnSpPr>
            <p:cNvPr id="88" name="Straight Connector 87">
              <a:extLst>
                <a:ext uri="{FF2B5EF4-FFF2-40B4-BE49-F238E27FC236}">
                  <a16:creationId xmlns:a16="http://schemas.microsoft.com/office/drawing/2014/main"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CC3AD463-404C-4576-AC21-F2558295325E}"/>
              </a:ext>
              <a:ext uri="{C183D7F6-B498-43B3-948B-1728B52AA6E4}">
                <adec:decorative xmlns:adec="http://schemas.microsoft.com/office/drawing/2017/decorative" xmlns="" val="1"/>
              </a:ext>
            </a:extLst>
          </p:cNvPr>
          <p:cNvSpPr/>
          <p:nvPr userDrawn="1"/>
        </p:nvSpPr>
        <p:spPr>
          <a:xfrm>
            <a:off x="0" y="-1"/>
            <a:ext cx="12192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ight Triangle 119">
            <a:extLst>
              <a:ext uri="{FF2B5EF4-FFF2-40B4-BE49-F238E27FC236}">
                <a16:creationId xmlns:a16="http://schemas.microsoft.com/office/drawing/2014/main" id="{2A73DFF6-076E-4BBC-9CDB-E1B24D9B6C48}"/>
              </a:ext>
              <a:ext uri="{C183D7F6-B498-43B3-948B-1728B52AA6E4}">
                <adec:decorative xmlns:adec="http://schemas.microsoft.com/office/drawing/2017/decorative" xmlns="" val="1"/>
              </a:ext>
            </a:extLst>
          </p:cNvPr>
          <p:cNvSpPr/>
          <p:nvPr userDrawn="1"/>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DE89C6-E571-4739-8BA7-D97BDCD1D16D}"/>
              </a:ext>
            </a:extLst>
          </p:cNvPr>
          <p:cNvSpPr>
            <a:spLocks noGrp="1"/>
          </p:cNvSpPr>
          <p:nvPr>
            <p:ph type="title" hasCustomPrompt="1"/>
          </p:nvPr>
        </p:nvSpPr>
        <p:spPr>
          <a:xfrm>
            <a:off x="1434268" y="441042"/>
            <a:ext cx="9323464" cy="1162258"/>
          </a:xfrm>
          <a:prstGeom prst="rect">
            <a:avLst/>
          </a:prstGeom>
        </p:spPr>
        <p:txBody>
          <a:bodyPr anchor="ctr"/>
          <a:lstStyle>
            <a:lvl1pPr algn="ctr">
              <a:defRPr>
                <a:solidFill>
                  <a:schemeClr val="tx2"/>
                </a:solidFill>
              </a:defRPr>
            </a:lvl1pPr>
          </a:lstStyle>
          <a:p>
            <a:r>
              <a:rPr lang="en-US" dirty="0"/>
              <a:t>Click to add title</a:t>
            </a:r>
          </a:p>
        </p:txBody>
      </p:sp>
      <p:sp>
        <p:nvSpPr>
          <p:cNvPr id="121" name="Text Placeholder 81">
            <a:extLst>
              <a:ext uri="{FF2B5EF4-FFF2-40B4-BE49-F238E27FC236}">
                <a16:creationId xmlns:a16="http://schemas.microsoft.com/office/drawing/2014/main" id="{24221B82-BDC2-43E4-9DC3-109392FCBFAA}"/>
              </a:ext>
            </a:extLst>
          </p:cNvPr>
          <p:cNvSpPr>
            <a:spLocks noGrp="1"/>
          </p:cNvSpPr>
          <p:nvPr>
            <p:ph type="body" sz="quarter" idx="13" hasCustomPrompt="1"/>
          </p:nvPr>
        </p:nvSpPr>
        <p:spPr>
          <a:xfrm>
            <a:off x="319757" y="1816398"/>
            <a:ext cx="3661357" cy="772972"/>
          </a:xfrm>
          <a:prstGeom prst="rect">
            <a:avLst/>
          </a:prstGeom>
        </p:spPr>
        <p:txBody>
          <a:bodyPr/>
          <a:lstStyle>
            <a:lvl1pPr marL="0" indent="0">
              <a:buNone/>
              <a:defRPr b="1">
                <a:solidFill>
                  <a:schemeClr val="accent5"/>
                </a:solidFill>
                <a:latin typeface="+mj-lt"/>
              </a:defRPr>
            </a:lvl1pPr>
          </a:lstStyle>
          <a:p>
            <a:pPr lvl="0"/>
            <a:r>
              <a:rPr lang="en-US" dirty="0"/>
              <a:t>Insert subtitle here</a:t>
            </a:r>
          </a:p>
        </p:txBody>
      </p:sp>
      <p:sp>
        <p:nvSpPr>
          <p:cNvPr id="123" name="Text Placeholder 84">
            <a:extLst>
              <a:ext uri="{FF2B5EF4-FFF2-40B4-BE49-F238E27FC236}">
                <a16:creationId xmlns:a16="http://schemas.microsoft.com/office/drawing/2014/main" id="{F064B050-C9E2-4CBD-8063-8F72369DEA27}"/>
              </a:ext>
            </a:extLst>
          </p:cNvPr>
          <p:cNvSpPr>
            <a:spLocks noGrp="1"/>
          </p:cNvSpPr>
          <p:nvPr>
            <p:ph type="body" sz="quarter" idx="15" hasCustomPrompt="1"/>
          </p:nvPr>
        </p:nvSpPr>
        <p:spPr>
          <a:xfrm>
            <a:off x="319280" y="2595913"/>
            <a:ext cx="3661357" cy="3119437"/>
          </a:xfrm>
          <a:prstGeom prst="rect">
            <a:avLst/>
          </a:prstGeom>
        </p:spPr>
        <p:txBody>
          <a:bodyPr/>
          <a:lstStyle>
            <a:lvl1pPr marL="457200" indent="-457200">
              <a:lnSpc>
                <a:spcPct val="100000"/>
              </a:lnSpc>
              <a:buClr>
                <a:schemeClr val="tx1"/>
              </a:buClr>
              <a:buFont typeface="+mj-lt"/>
              <a:buAutoNum type="arabicPeriod"/>
              <a:defRPr sz="1800">
                <a:solidFill>
                  <a:schemeClr val="tx1"/>
                </a:solidFill>
              </a:defRPr>
            </a:lvl1pPr>
          </a:lstStyle>
          <a:p>
            <a:pPr lvl="0"/>
            <a:r>
              <a:rPr lang="en-US" dirty="0"/>
              <a:t>Insert text here</a:t>
            </a:r>
          </a:p>
        </p:txBody>
      </p:sp>
      <p:sp>
        <p:nvSpPr>
          <p:cNvPr id="132" name="Text Placeholder 81">
            <a:extLst>
              <a:ext uri="{FF2B5EF4-FFF2-40B4-BE49-F238E27FC236}">
                <a16:creationId xmlns:a16="http://schemas.microsoft.com/office/drawing/2014/main" id="{AB4DD233-B719-42EE-AE0F-930CABD5AA94}"/>
              </a:ext>
            </a:extLst>
          </p:cNvPr>
          <p:cNvSpPr>
            <a:spLocks noGrp="1"/>
          </p:cNvSpPr>
          <p:nvPr>
            <p:ph type="body" sz="quarter" idx="16" hasCustomPrompt="1"/>
          </p:nvPr>
        </p:nvSpPr>
        <p:spPr>
          <a:xfrm>
            <a:off x="4251938" y="1822941"/>
            <a:ext cx="3661357" cy="772972"/>
          </a:xfrm>
          <a:prstGeom prst="rect">
            <a:avLst/>
          </a:prstGeom>
        </p:spPr>
        <p:txBody>
          <a:bodyPr/>
          <a:lstStyle>
            <a:lvl1pPr marL="0" indent="0">
              <a:buNone/>
              <a:defRPr b="1">
                <a:solidFill>
                  <a:schemeClr val="accent5"/>
                </a:solidFill>
                <a:latin typeface="+mj-lt"/>
              </a:defRPr>
            </a:lvl1pPr>
          </a:lstStyle>
          <a:p>
            <a:pPr lvl="0"/>
            <a:r>
              <a:rPr lang="en-US" dirty="0"/>
              <a:t>Insert subtitle here</a:t>
            </a:r>
          </a:p>
        </p:txBody>
      </p:sp>
      <p:sp>
        <p:nvSpPr>
          <p:cNvPr id="133" name="Text Placeholder 84">
            <a:extLst>
              <a:ext uri="{FF2B5EF4-FFF2-40B4-BE49-F238E27FC236}">
                <a16:creationId xmlns:a16="http://schemas.microsoft.com/office/drawing/2014/main" id="{E2F4A9D6-F113-40C1-B3C8-A9BDB2877263}"/>
              </a:ext>
            </a:extLst>
          </p:cNvPr>
          <p:cNvSpPr>
            <a:spLocks noGrp="1"/>
          </p:cNvSpPr>
          <p:nvPr>
            <p:ph type="body" sz="quarter" idx="17" hasCustomPrompt="1"/>
          </p:nvPr>
        </p:nvSpPr>
        <p:spPr>
          <a:xfrm>
            <a:off x="4251461" y="2602456"/>
            <a:ext cx="3661357" cy="3119437"/>
          </a:xfrm>
          <a:prstGeom prst="rect">
            <a:avLst/>
          </a:prstGeom>
        </p:spPr>
        <p:txBody>
          <a:bodyPr/>
          <a:lstStyle>
            <a:lvl1pPr marL="457200" indent="-457200">
              <a:lnSpc>
                <a:spcPct val="100000"/>
              </a:lnSpc>
              <a:buClr>
                <a:schemeClr val="tx1"/>
              </a:buClr>
              <a:buFont typeface="+mj-lt"/>
              <a:buAutoNum type="arabicPeriod"/>
              <a:defRPr sz="1800">
                <a:solidFill>
                  <a:schemeClr val="tx1"/>
                </a:solidFill>
              </a:defRPr>
            </a:lvl1pPr>
          </a:lstStyle>
          <a:p>
            <a:pPr lvl="0"/>
            <a:r>
              <a:rPr lang="en-US" dirty="0"/>
              <a:t>Insert text here</a:t>
            </a:r>
          </a:p>
        </p:txBody>
      </p:sp>
      <p:sp>
        <p:nvSpPr>
          <p:cNvPr id="134" name="Text Placeholder 81">
            <a:extLst>
              <a:ext uri="{FF2B5EF4-FFF2-40B4-BE49-F238E27FC236}">
                <a16:creationId xmlns:a16="http://schemas.microsoft.com/office/drawing/2014/main" id="{B5E6D4D3-9E8F-4D92-B05A-7E9BBD75948A}"/>
              </a:ext>
            </a:extLst>
          </p:cNvPr>
          <p:cNvSpPr>
            <a:spLocks noGrp="1"/>
          </p:cNvSpPr>
          <p:nvPr>
            <p:ph type="body" sz="quarter" idx="18" hasCustomPrompt="1"/>
          </p:nvPr>
        </p:nvSpPr>
        <p:spPr>
          <a:xfrm>
            <a:off x="8183642" y="1822661"/>
            <a:ext cx="3661357" cy="772972"/>
          </a:xfrm>
          <a:prstGeom prst="rect">
            <a:avLst/>
          </a:prstGeom>
        </p:spPr>
        <p:txBody>
          <a:bodyPr/>
          <a:lstStyle>
            <a:lvl1pPr marL="0" indent="0">
              <a:buNone/>
              <a:defRPr b="1">
                <a:solidFill>
                  <a:schemeClr val="accent5"/>
                </a:solidFill>
                <a:latin typeface="+mj-lt"/>
              </a:defRPr>
            </a:lvl1pPr>
          </a:lstStyle>
          <a:p>
            <a:pPr lvl="0"/>
            <a:r>
              <a:rPr lang="en-US" dirty="0"/>
              <a:t>Insert subtitle here</a:t>
            </a:r>
          </a:p>
        </p:txBody>
      </p:sp>
      <p:sp>
        <p:nvSpPr>
          <p:cNvPr id="135" name="Text Placeholder 84">
            <a:extLst>
              <a:ext uri="{FF2B5EF4-FFF2-40B4-BE49-F238E27FC236}">
                <a16:creationId xmlns:a16="http://schemas.microsoft.com/office/drawing/2014/main" id="{9C80C61E-A8B2-4011-AE18-0294FFF88909}"/>
              </a:ext>
            </a:extLst>
          </p:cNvPr>
          <p:cNvSpPr>
            <a:spLocks noGrp="1"/>
          </p:cNvSpPr>
          <p:nvPr>
            <p:ph type="body" sz="quarter" idx="19" hasCustomPrompt="1"/>
          </p:nvPr>
        </p:nvSpPr>
        <p:spPr>
          <a:xfrm>
            <a:off x="8183165" y="2602176"/>
            <a:ext cx="3661357" cy="3119437"/>
          </a:xfrm>
          <a:prstGeom prst="rect">
            <a:avLst/>
          </a:prstGeom>
        </p:spPr>
        <p:txBody>
          <a:bodyPr/>
          <a:lstStyle>
            <a:lvl1pPr marL="457200" indent="-457200">
              <a:lnSpc>
                <a:spcPct val="100000"/>
              </a:lnSpc>
              <a:buClr>
                <a:schemeClr val="tx1"/>
              </a:buClr>
              <a:buFont typeface="+mj-lt"/>
              <a:buAutoNum type="arabicPeriod"/>
              <a:defRPr sz="1800">
                <a:solidFill>
                  <a:schemeClr val="tx1"/>
                </a:solidFill>
              </a:defRPr>
            </a:lvl1pPr>
          </a:lstStyle>
          <a:p>
            <a:pPr lvl="0"/>
            <a:r>
              <a:rPr lang="en-US" dirty="0"/>
              <a:t>Insert text here</a:t>
            </a:r>
          </a:p>
        </p:txBody>
      </p:sp>
      <p:sp>
        <p:nvSpPr>
          <p:cNvPr id="125" name="Date Placeholder 3">
            <a:extLst>
              <a:ext uri="{FF2B5EF4-FFF2-40B4-BE49-F238E27FC236}">
                <a16:creationId xmlns:a16="http://schemas.microsoft.com/office/drawing/2014/main" id="{DEB76336-3978-4E04-820F-CCD4115F0AF5}"/>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126" name="Footer Placeholder 4">
            <a:extLst>
              <a:ext uri="{FF2B5EF4-FFF2-40B4-BE49-F238E27FC236}">
                <a16:creationId xmlns:a16="http://schemas.microsoft.com/office/drawing/2014/main" id="{296D1F50-7662-4B72-8D59-73594E51901D}"/>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127" name="Slide Number Placeholder 5">
            <a:extLst>
              <a:ext uri="{FF2B5EF4-FFF2-40B4-BE49-F238E27FC236}">
                <a16:creationId xmlns:a16="http://schemas.microsoft.com/office/drawing/2014/main" id="{DEDEAF7E-D577-4B93-BAE4-358F8963B0DF}"/>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11164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F51889-416D-4ABB-A76C-134B55A8AB40}"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62E0A-013C-48E2-B2E9-820279AD0C02}" type="slidenum">
              <a:rPr lang="en-US" smtClean="0"/>
              <a:t>‹#›</a:t>
            </a:fld>
            <a:endParaRPr lang="en-US"/>
          </a:p>
        </p:txBody>
      </p:sp>
    </p:spTree>
    <p:extLst>
      <p:ext uri="{BB962C8B-B14F-4D97-AF65-F5344CB8AC3E}">
        <p14:creationId xmlns:p14="http://schemas.microsoft.com/office/powerpoint/2010/main" val="213762997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F51889-416D-4ABB-A76C-134B55A8AB40}"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62E0A-013C-48E2-B2E9-820279AD0C02}" type="slidenum">
              <a:rPr lang="en-US" smtClean="0"/>
              <a:t>‹#›</a:t>
            </a:fld>
            <a:endParaRPr lang="en-US"/>
          </a:p>
        </p:txBody>
      </p:sp>
    </p:spTree>
    <p:extLst>
      <p:ext uri="{BB962C8B-B14F-4D97-AF65-F5344CB8AC3E}">
        <p14:creationId xmlns:p14="http://schemas.microsoft.com/office/powerpoint/2010/main" val="2617649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F51889-416D-4ABB-A76C-134B55A8AB40}" type="datetimeFigureOut">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262E0A-013C-48E2-B2E9-820279AD0C02}" type="slidenum">
              <a:rPr lang="en-US" smtClean="0"/>
              <a:t>‹#›</a:t>
            </a:fld>
            <a:endParaRPr lang="en-US"/>
          </a:p>
        </p:txBody>
      </p:sp>
    </p:spTree>
    <p:extLst>
      <p:ext uri="{BB962C8B-B14F-4D97-AF65-F5344CB8AC3E}">
        <p14:creationId xmlns:p14="http://schemas.microsoft.com/office/powerpoint/2010/main" val="374760227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F51889-416D-4ABB-A76C-134B55A8AB40}"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262E0A-013C-48E2-B2E9-820279AD0C02}" type="slidenum">
              <a:rPr lang="en-US" smtClean="0"/>
              <a:t>‹#›</a:t>
            </a:fld>
            <a:endParaRPr lang="en-US"/>
          </a:p>
        </p:txBody>
      </p:sp>
    </p:spTree>
    <p:extLst>
      <p:ext uri="{BB962C8B-B14F-4D97-AF65-F5344CB8AC3E}">
        <p14:creationId xmlns:p14="http://schemas.microsoft.com/office/powerpoint/2010/main" val="190582965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51889-416D-4ABB-A76C-134B55A8AB40}" type="datetimeFigureOut">
              <a:rPr lang="en-US" smtClean="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262E0A-013C-48E2-B2E9-820279AD0C02}" type="slidenum">
              <a:rPr lang="en-US" smtClean="0"/>
              <a:t>‹#›</a:t>
            </a:fld>
            <a:endParaRPr lang="en-US"/>
          </a:p>
        </p:txBody>
      </p:sp>
    </p:spTree>
    <p:extLst>
      <p:ext uri="{BB962C8B-B14F-4D97-AF65-F5344CB8AC3E}">
        <p14:creationId xmlns:p14="http://schemas.microsoft.com/office/powerpoint/2010/main" val="3535577325"/>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51889-416D-4ABB-A76C-134B55A8AB40}"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62E0A-013C-48E2-B2E9-820279AD0C02}" type="slidenum">
              <a:rPr lang="en-US" smtClean="0"/>
              <a:t>‹#›</a:t>
            </a:fld>
            <a:endParaRPr lang="en-US"/>
          </a:p>
        </p:txBody>
      </p:sp>
    </p:spTree>
    <p:extLst>
      <p:ext uri="{BB962C8B-B14F-4D97-AF65-F5344CB8AC3E}">
        <p14:creationId xmlns:p14="http://schemas.microsoft.com/office/powerpoint/2010/main" val="2715905924"/>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51889-416D-4ABB-A76C-134B55A8AB40}"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62E0A-013C-48E2-B2E9-820279AD0C02}" type="slidenum">
              <a:rPr lang="en-US" smtClean="0"/>
              <a:t>‹#›</a:t>
            </a:fld>
            <a:endParaRPr lang="en-US"/>
          </a:p>
        </p:txBody>
      </p:sp>
    </p:spTree>
    <p:extLst>
      <p:ext uri="{BB962C8B-B14F-4D97-AF65-F5344CB8AC3E}">
        <p14:creationId xmlns:p14="http://schemas.microsoft.com/office/powerpoint/2010/main" val="161986931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51889-416D-4ABB-A76C-134B55A8AB40}" type="datetimeFigureOut">
              <a:rPr lang="en-US" smtClean="0"/>
              <a:t>12/15/2023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62E0A-013C-48E2-B2E9-820279AD0C02}" type="slidenum">
              <a:rPr lang="en-US" smtClean="0"/>
              <a:t>‹#›</a:t>
            </a:fld>
            <a:endParaRPr lang="en-US"/>
          </a:p>
        </p:txBody>
      </p:sp>
    </p:spTree>
    <p:extLst>
      <p:ext uri="{BB962C8B-B14F-4D97-AF65-F5344CB8AC3E}">
        <p14:creationId xmlns:p14="http://schemas.microsoft.com/office/powerpoint/2010/main" val="61780698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713" r:id="rId16"/>
    <p:sldLayoutId id="2147483714" r:id="rId17"/>
    <p:sldLayoutId id="2147483715" r:id="rId18"/>
    <p:sldLayoutId id="2147483716" r:id="rId19"/>
    <p:sldLayoutId id="2147483717" r:id="rId20"/>
    <p:sldLayoutId id="2147483718" r:id="rId21"/>
    <p:sldLayoutId id="2147483719" r:id="rId2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3" Type="http://schemas.openxmlformats.org/officeDocument/2006/relationships/image" Target="../media/image8.png"/><Relationship Id="rId3" Type="http://schemas.openxmlformats.org/officeDocument/2006/relationships/customXml" Target="../ink/ink1.xml"/><Relationship Id="rId12" Type="http://schemas.openxmlformats.org/officeDocument/2006/relationships/customXml" Target="../ink/ink2.xml"/><Relationship Id="rId2"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3.xml"/><Relationship Id="rId11" Type="http://schemas.openxmlformats.org/officeDocument/2006/relationships/image" Target="../media/image7.png"/><Relationship Id="rId15" Type="http://schemas.openxmlformats.org/officeDocument/2006/relationships/image" Target="../media/image9.png"/><Relationship Id="rId14" Type="http://schemas.openxmlformats.org/officeDocument/2006/relationships/customXml" Target="../ink/ink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customXml" Target="../ink/ink5.xml"/><Relationship Id="rId4" Type="http://schemas.openxmlformats.org/officeDocument/2006/relationships/image" Target="../media/image12.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7.jp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customXml" Target="../ink/ink8.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hyperlink" Target="http://www.flickr.com/photos/csessums/5378999490/" TargetMode="External"/><Relationship Id="rId2" Type="http://schemas.openxmlformats.org/officeDocument/2006/relationships/image" Target="../media/image8.jp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wallpaperflare.com/green-text-red-and-black-labeled-illustration-programming-css-wallpaper-bvq/download/3440x1440" TargetMode="External"/><Relationship Id="rId2" Type="http://schemas.openxmlformats.org/officeDocument/2006/relationships/image" Target="../media/image11.jpg"/><Relationship Id="rId1" Type="http://schemas.openxmlformats.org/officeDocument/2006/relationships/slideLayout" Target="../slideLayouts/slideLayout13.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237725B-2565-4774-93C0-E26EF713BE6C}"/>
              </a:ext>
            </a:extLst>
          </p:cNvPr>
          <p:cNvSpPr>
            <a:spLocks noGrp="1"/>
          </p:cNvSpPr>
          <p:nvPr>
            <p:ph type="title"/>
          </p:nvPr>
        </p:nvSpPr>
        <p:spPr>
          <a:solidFill>
            <a:schemeClr val="accent4">
              <a:lumMod val="60000"/>
              <a:lumOff val="40000"/>
            </a:schemeClr>
          </a:solidFill>
        </p:spPr>
        <p:txBody>
          <a:bodyPr/>
          <a:lstStyle/>
          <a:p>
            <a:pPr algn="ctr"/>
            <a:r>
              <a:rPr lang="en-US" sz="4000" dirty="0"/>
              <a:t>Proper use of overrides for Earned Income</a:t>
            </a:r>
          </a:p>
        </p:txBody>
      </p:sp>
      <p:pic>
        <p:nvPicPr>
          <p:cNvPr id="6" name="Picture Placeholder 5" descr="Blackboard Maths">
            <a:extLst>
              <a:ext uri="{FF2B5EF4-FFF2-40B4-BE49-F238E27FC236}">
                <a16:creationId xmlns:a16="http://schemas.microsoft.com/office/drawing/2014/main" id="{245D2E4A-CD89-4167-BA54-B68EF9CCBC5E}"/>
              </a:ext>
            </a:extLst>
          </p:cNvPr>
          <p:cNvPicPr>
            <a:picLocks noGrp="1" noChangeAspect="1"/>
          </p:cNvPicPr>
          <p:nvPr>
            <p:ph type="pic" sz="quarter" idx="13"/>
          </p:nvPr>
        </p:nvPicPr>
        <p:blipFill rotWithShape="1">
          <a:blip r:embed="rId2"/>
          <a:srcRect t="24463" b="24463"/>
          <a:stretch/>
        </p:blipFill>
        <p:spPr/>
      </p:pic>
      <p:sp>
        <p:nvSpPr>
          <p:cNvPr id="4" name="Text Placeholder 3">
            <a:extLst>
              <a:ext uri="{FF2B5EF4-FFF2-40B4-BE49-F238E27FC236}">
                <a16:creationId xmlns:a16="http://schemas.microsoft.com/office/drawing/2014/main" id="{3C2DAFC3-5D49-C565-B41F-1AA525ED17E6}"/>
              </a:ext>
            </a:extLst>
          </p:cNvPr>
          <p:cNvSpPr>
            <a:spLocks noGrp="1"/>
          </p:cNvSpPr>
          <p:nvPr>
            <p:ph type="body" sz="quarter" idx="15"/>
          </p:nvPr>
        </p:nvSpPr>
        <p:spPr>
          <a:xfrm>
            <a:off x="7685649" y="1973464"/>
            <a:ext cx="3581400" cy="2081213"/>
          </a:xfrm>
        </p:spPr>
        <p:txBody>
          <a:bodyPr/>
          <a:lstStyle/>
          <a:p>
            <a:r>
              <a:rPr lang="en-US" dirty="0"/>
              <a:t> </a:t>
            </a:r>
          </a:p>
        </p:txBody>
      </p:sp>
    </p:spTree>
    <p:extLst>
      <p:ext uri="{BB962C8B-B14F-4D97-AF65-F5344CB8AC3E}">
        <p14:creationId xmlns:p14="http://schemas.microsoft.com/office/powerpoint/2010/main" val="377786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497C661-2321-A8FA-CFDE-78C1E30621D9}"/>
              </a:ext>
            </a:extLst>
          </p:cNvPr>
          <p:cNvSpPr>
            <a:spLocks noGrp="1"/>
          </p:cNvSpPr>
          <p:nvPr>
            <p:ph type="dt" sz="half" idx="10"/>
          </p:nvPr>
        </p:nvSpPr>
        <p:spPr/>
        <p:txBody>
          <a:bodyPr/>
          <a:lstStyle/>
          <a:p>
            <a:r>
              <a:rPr lang="en-US" dirty="0"/>
              <a:t>7/21/2023</a:t>
            </a:r>
          </a:p>
        </p:txBody>
      </p:sp>
      <p:sp>
        <p:nvSpPr>
          <p:cNvPr id="7" name="Footer Placeholder 6">
            <a:extLst>
              <a:ext uri="{FF2B5EF4-FFF2-40B4-BE49-F238E27FC236}">
                <a16:creationId xmlns:a16="http://schemas.microsoft.com/office/drawing/2014/main" id="{9579276D-D439-337B-BF05-5C819D485F19}"/>
              </a:ext>
            </a:extLst>
          </p:cNvPr>
          <p:cNvSpPr>
            <a:spLocks noGrp="1"/>
          </p:cNvSpPr>
          <p:nvPr>
            <p:ph type="ftr" sz="quarter" idx="11"/>
          </p:nvPr>
        </p:nvSpPr>
        <p:spPr/>
        <p:txBody>
          <a:bodyPr/>
          <a:lstStyle/>
          <a:p>
            <a:r>
              <a:rPr lang="en-US" dirty="0"/>
              <a:t>Proper use of overrides</a:t>
            </a:r>
          </a:p>
        </p:txBody>
      </p:sp>
      <p:sp>
        <p:nvSpPr>
          <p:cNvPr id="8" name="Slide Number Placeholder 7">
            <a:extLst>
              <a:ext uri="{FF2B5EF4-FFF2-40B4-BE49-F238E27FC236}">
                <a16:creationId xmlns:a16="http://schemas.microsoft.com/office/drawing/2014/main" id="{246EBC39-747B-236D-551F-2EB50804997A}"/>
              </a:ext>
            </a:extLst>
          </p:cNvPr>
          <p:cNvSpPr>
            <a:spLocks noGrp="1"/>
          </p:cNvSpPr>
          <p:nvPr>
            <p:ph type="sldNum" sz="quarter" idx="12"/>
          </p:nvPr>
        </p:nvSpPr>
        <p:spPr/>
        <p:txBody>
          <a:bodyPr/>
          <a:lstStyle/>
          <a:p>
            <a:fld id="{11A71338-8BA2-4C79-A6C5-5A8E30081D0C}" type="slidenum">
              <a:rPr lang="en-US" smtClean="0"/>
              <a:pPr/>
              <a:t>2</a:t>
            </a:fld>
            <a:endParaRPr lang="en-US" dirty="0"/>
          </a:p>
        </p:txBody>
      </p:sp>
      <p:sp>
        <p:nvSpPr>
          <p:cNvPr id="9" name="TextBox 8">
            <a:extLst>
              <a:ext uri="{FF2B5EF4-FFF2-40B4-BE49-F238E27FC236}">
                <a16:creationId xmlns:a16="http://schemas.microsoft.com/office/drawing/2014/main" id="{62B6154F-25A8-75C2-BD75-99F93143BCCC}"/>
              </a:ext>
            </a:extLst>
          </p:cNvPr>
          <p:cNvSpPr txBox="1"/>
          <p:nvPr/>
        </p:nvSpPr>
        <p:spPr>
          <a:xfrm>
            <a:off x="590843" y="281354"/>
            <a:ext cx="10986868" cy="369332"/>
          </a:xfrm>
          <a:prstGeom prst="rect">
            <a:avLst/>
          </a:prstGeom>
          <a:noFill/>
        </p:spPr>
        <p:txBody>
          <a:bodyPr wrap="square" rtlCol="0">
            <a:spAutoFit/>
          </a:bodyPr>
          <a:lstStyle/>
          <a:p>
            <a:pPr algn="ctr"/>
            <a:r>
              <a:rPr lang="en-US" dirty="0"/>
              <a:t>Anatomy of an Employment page: Income</a:t>
            </a:r>
          </a:p>
        </p:txBody>
      </p:sp>
      <p:pic>
        <p:nvPicPr>
          <p:cNvPr id="11" name="Picture 10">
            <a:extLst>
              <a:ext uri="{FF2B5EF4-FFF2-40B4-BE49-F238E27FC236}">
                <a16:creationId xmlns:a16="http://schemas.microsoft.com/office/drawing/2014/main" id="{EC2E2A41-DE28-016B-2889-0187677FDBF1}"/>
              </a:ext>
            </a:extLst>
          </p:cNvPr>
          <p:cNvPicPr>
            <a:picLocks noChangeAspect="1"/>
          </p:cNvPicPr>
          <p:nvPr/>
        </p:nvPicPr>
        <p:blipFill>
          <a:blip r:embed="rId2"/>
          <a:stretch>
            <a:fillRect/>
          </a:stretch>
        </p:blipFill>
        <p:spPr>
          <a:xfrm>
            <a:off x="188850" y="897191"/>
            <a:ext cx="5919279" cy="3305477"/>
          </a:xfrm>
          <a:prstGeom prst="rect">
            <a:avLst/>
          </a:prstGeom>
        </p:spPr>
      </p:pic>
      <p:grpSp>
        <p:nvGrpSpPr>
          <p:cNvPr id="39" name="Group 38">
            <a:extLst>
              <a:ext uri="{FF2B5EF4-FFF2-40B4-BE49-F238E27FC236}">
                <a16:creationId xmlns:a16="http://schemas.microsoft.com/office/drawing/2014/main" id="{9FCAEE1D-220E-B03C-7928-9E60FBC8CF34}"/>
              </a:ext>
            </a:extLst>
          </p:cNvPr>
          <p:cNvGrpSpPr/>
          <p:nvPr/>
        </p:nvGrpSpPr>
        <p:grpSpPr>
          <a:xfrm>
            <a:off x="10258981" y="3388481"/>
            <a:ext cx="1318730" cy="276999"/>
            <a:chOff x="10258980" y="3334727"/>
            <a:chExt cx="1318730" cy="276999"/>
          </a:xfrm>
        </p:grpSpPr>
        <p:sp>
          <p:nvSpPr>
            <p:cNvPr id="24" name="TextBox 23">
              <a:extLst>
                <a:ext uri="{FF2B5EF4-FFF2-40B4-BE49-F238E27FC236}">
                  <a16:creationId xmlns:a16="http://schemas.microsoft.com/office/drawing/2014/main" id="{1F424DF0-113B-14EC-035E-081541256BBB}"/>
                </a:ext>
              </a:extLst>
            </p:cNvPr>
            <p:cNvSpPr txBox="1"/>
            <p:nvPr/>
          </p:nvSpPr>
          <p:spPr>
            <a:xfrm>
              <a:off x="10363199" y="3334727"/>
              <a:ext cx="1214511" cy="276999"/>
            </a:xfrm>
            <a:prstGeom prst="rect">
              <a:avLst/>
            </a:prstGeom>
            <a:noFill/>
          </p:spPr>
          <p:txBody>
            <a:bodyPr wrap="square" rtlCol="0">
              <a:spAutoFit/>
            </a:bodyPr>
            <a:lstStyle/>
            <a:p>
              <a:r>
                <a:rPr lang="en-US" sz="1200" dirty="0">
                  <a:solidFill>
                    <a:srgbClr val="FF0000"/>
                  </a:solidFill>
                </a:rPr>
                <a:t>Non-MAGI HC </a:t>
              </a:r>
            </a:p>
          </p:txBody>
        </p:sp>
        <mc:AlternateContent xmlns:mc="http://schemas.openxmlformats.org/markup-compatibility/2006" xmlns:p14="http://schemas.microsoft.com/office/powerpoint/2010/main">
          <mc:Choice Requires="p14">
            <p:contentPart p14:bwMode="auto" r:id="rId3">
              <p14:nvContentPartPr>
                <p14:cNvPr id="35" name="Ink 34">
                  <a:extLst>
                    <a:ext uri="{FF2B5EF4-FFF2-40B4-BE49-F238E27FC236}">
                      <a16:creationId xmlns:a16="http://schemas.microsoft.com/office/drawing/2014/main" id="{EDB2695C-ADE5-2F37-ED70-61DAF16DB34B}"/>
                    </a:ext>
                  </a:extLst>
                </p14:cNvPr>
                <p14:cNvContentPartPr/>
                <p14:nvPr/>
              </p14:nvContentPartPr>
              <p14:xfrm>
                <a:off x="10258980" y="3447615"/>
                <a:ext cx="161280" cy="360"/>
              </p14:xfrm>
            </p:contentPart>
          </mc:Choice>
          <mc:Fallback xmlns="">
            <p:pic>
              <p:nvPicPr>
                <p:cNvPr id="35" name="Ink 34">
                  <a:extLst>
                    <a:ext uri="{FF2B5EF4-FFF2-40B4-BE49-F238E27FC236}">
                      <a16:creationId xmlns:a16="http://schemas.microsoft.com/office/drawing/2014/main" id="{EDB2695C-ADE5-2F37-ED70-61DAF16DB34B}"/>
                    </a:ext>
                  </a:extLst>
                </p:cNvPr>
                <p:cNvPicPr/>
                <p:nvPr/>
              </p:nvPicPr>
              <p:blipFill>
                <a:blip r:embed="rId11"/>
                <a:stretch>
                  <a:fillRect/>
                </a:stretch>
              </p:blipFill>
              <p:spPr>
                <a:xfrm>
                  <a:off x="10250340" y="3438975"/>
                  <a:ext cx="178920" cy="18000"/>
                </a:xfrm>
                <a:prstGeom prst="rect">
                  <a:avLst/>
                </a:prstGeom>
              </p:spPr>
            </p:pic>
          </mc:Fallback>
        </mc:AlternateContent>
      </p:grpSp>
      <p:grpSp>
        <p:nvGrpSpPr>
          <p:cNvPr id="40" name="Group 39">
            <a:extLst>
              <a:ext uri="{FF2B5EF4-FFF2-40B4-BE49-F238E27FC236}">
                <a16:creationId xmlns:a16="http://schemas.microsoft.com/office/drawing/2014/main" id="{5A22F6AA-F122-FFF5-4507-A4A053CAFCEA}"/>
              </a:ext>
            </a:extLst>
          </p:cNvPr>
          <p:cNvGrpSpPr/>
          <p:nvPr/>
        </p:nvGrpSpPr>
        <p:grpSpPr>
          <a:xfrm>
            <a:off x="10279245" y="4132017"/>
            <a:ext cx="1105560" cy="276999"/>
            <a:chOff x="10278750" y="4101104"/>
            <a:chExt cx="1105560" cy="276999"/>
          </a:xfrm>
        </p:grpSpPr>
        <p:sp>
          <p:nvSpPr>
            <p:cNvPr id="25" name="TextBox 24">
              <a:extLst>
                <a:ext uri="{FF2B5EF4-FFF2-40B4-BE49-F238E27FC236}">
                  <a16:creationId xmlns:a16="http://schemas.microsoft.com/office/drawing/2014/main" id="{3C22E0F4-7828-DBC1-9F4F-9734CF8CBF95}"/>
                </a:ext>
              </a:extLst>
            </p:cNvPr>
            <p:cNvSpPr txBox="1"/>
            <p:nvPr/>
          </p:nvSpPr>
          <p:spPr>
            <a:xfrm>
              <a:off x="10363199" y="4101104"/>
              <a:ext cx="1021111" cy="276999"/>
            </a:xfrm>
            <a:prstGeom prst="rect">
              <a:avLst/>
            </a:prstGeom>
            <a:noFill/>
          </p:spPr>
          <p:txBody>
            <a:bodyPr wrap="square" rtlCol="0">
              <a:spAutoFit/>
            </a:bodyPr>
            <a:lstStyle/>
            <a:p>
              <a:r>
                <a:rPr lang="en-US" sz="1200" dirty="0">
                  <a:solidFill>
                    <a:srgbClr val="FF0000"/>
                  </a:solidFill>
                </a:rPr>
                <a:t>MAGI HC</a:t>
              </a:r>
            </a:p>
          </p:txBody>
        </p:sp>
        <mc:AlternateContent xmlns:mc="http://schemas.openxmlformats.org/markup-compatibility/2006" xmlns:p14="http://schemas.microsoft.com/office/powerpoint/2010/main">
          <mc:Choice Requires="p14">
            <p:contentPart p14:bwMode="auto" r:id="rId12">
              <p14:nvContentPartPr>
                <p14:cNvPr id="37" name="Ink 36">
                  <a:extLst>
                    <a:ext uri="{FF2B5EF4-FFF2-40B4-BE49-F238E27FC236}">
                      <a16:creationId xmlns:a16="http://schemas.microsoft.com/office/drawing/2014/main" id="{383F7B79-F0F5-8D3A-E283-03B7B0CBC18E}"/>
                    </a:ext>
                  </a:extLst>
                </p14:cNvPr>
                <p14:cNvContentPartPr/>
                <p14:nvPr/>
              </p14:nvContentPartPr>
              <p14:xfrm>
                <a:off x="10278750" y="4240581"/>
                <a:ext cx="132480" cy="360"/>
              </p14:xfrm>
            </p:contentPart>
          </mc:Choice>
          <mc:Fallback xmlns="">
            <p:pic>
              <p:nvPicPr>
                <p:cNvPr id="37" name="Ink 36">
                  <a:extLst>
                    <a:ext uri="{FF2B5EF4-FFF2-40B4-BE49-F238E27FC236}">
                      <a16:creationId xmlns:a16="http://schemas.microsoft.com/office/drawing/2014/main" id="{383F7B79-F0F5-8D3A-E283-03B7B0CBC18E}"/>
                    </a:ext>
                  </a:extLst>
                </p:cNvPr>
                <p:cNvPicPr/>
                <p:nvPr/>
              </p:nvPicPr>
              <p:blipFill>
                <a:blip r:embed="rId13"/>
                <a:stretch>
                  <a:fillRect/>
                </a:stretch>
              </p:blipFill>
              <p:spPr>
                <a:xfrm>
                  <a:off x="10269750" y="4231941"/>
                  <a:ext cx="150120" cy="18000"/>
                </a:xfrm>
                <a:prstGeom prst="rect">
                  <a:avLst/>
                </a:prstGeom>
              </p:spPr>
            </p:pic>
          </mc:Fallback>
        </mc:AlternateContent>
      </p:grpSp>
      <p:grpSp>
        <p:nvGrpSpPr>
          <p:cNvPr id="41" name="Group 40">
            <a:extLst>
              <a:ext uri="{FF2B5EF4-FFF2-40B4-BE49-F238E27FC236}">
                <a16:creationId xmlns:a16="http://schemas.microsoft.com/office/drawing/2014/main" id="{E0C236B2-912F-155C-236F-75BB6B10B3A6}"/>
              </a:ext>
            </a:extLst>
          </p:cNvPr>
          <p:cNvGrpSpPr/>
          <p:nvPr/>
        </p:nvGrpSpPr>
        <p:grpSpPr>
          <a:xfrm>
            <a:off x="10279245" y="4640124"/>
            <a:ext cx="1115610" cy="276999"/>
            <a:chOff x="10268700" y="4547800"/>
            <a:chExt cx="1115610" cy="276999"/>
          </a:xfrm>
        </p:grpSpPr>
        <p:sp>
          <p:nvSpPr>
            <p:cNvPr id="26" name="TextBox 25">
              <a:extLst>
                <a:ext uri="{FF2B5EF4-FFF2-40B4-BE49-F238E27FC236}">
                  <a16:creationId xmlns:a16="http://schemas.microsoft.com/office/drawing/2014/main" id="{ABCA2580-7863-EF05-FA93-AA1E7EA032FF}"/>
                </a:ext>
              </a:extLst>
            </p:cNvPr>
            <p:cNvSpPr txBox="1"/>
            <p:nvPr/>
          </p:nvSpPr>
          <p:spPr>
            <a:xfrm>
              <a:off x="10363199" y="4547800"/>
              <a:ext cx="1021111" cy="276999"/>
            </a:xfrm>
            <a:prstGeom prst="rect">
              <a:avLst/>
            </a:prstGeom>
            <a:noFill/>
          </p:spPr>
          <p:txBody>
            <a:bodyPr wrap="square" rtlCol="0">
              <a:spAutoFit/>
            </a:bodyPr>
            <a:lstStyle/>
            <a:p>
              <a:r>
                <a:rPr lang="en-US" sz="1200" dirty="0">
                  <a:solidFill>
                    <a:srgbClr val="FF0000"/>
                  </a:solidFill>
                </a:rPr>
                <a:t>FS/CC/W-2</a:t>
              </a:r>
            </a:p>
          </p:txBody>
        </p:sp>
        <mc:AlternateContent xmlns:mc="http://schemas.openxmlformats.org/markup-compatibility/2006" xmlns:p14="http://schemas.microsoft.com/office/powerpoint/2010/main">
          <mc:Choice Requires="p14">
            <p:contentPart p14:bwMode="auto" r:id="rId14">
              <p14:nvContentPartPr>
                <p14:cNvPr id="38" name="Ink 37">
                  <a:extLst>
                    <a:ext uri="{FF2B5EF4-FFF2-40B4-BE49-F238E27FC236}">
                      <a16:creationId xmlns:a16="http://schemas.microsoft.com/office/drawing/2014/main" id="{8FB7D6BB-DFDE-90DF-FA14-AAAA370952EA}"/>
                    </a:ext>
                  </a:extLst>
                </p14:cNvPr>
                <p14:cNvContentPartPr/>
                <p14:nvPr/>
              </p14:nvContentPartPr>
              <p14:xfrm>
                <a:off x="10268700" y="4685655"/>
                <a:ext cx="132840" cy="360"/>
              </p14:xfrm>
            </p:contentPart>
          </mc:Choice>
          <mc:Fallback xmlns="">
            <p:pic>
              <p:nvPicPr>
                <p:cNvPr id="38" name="Ink 37">
                  <a:extLst>
                    <a:ext uri="{FF2B5EF4-FFF2-40B4-BE49-F238E27FC236}">
                      <a16:creationId xmlns:a16="http://schemas.microsoft.com/office/drawing/2014/main" id="{8FB7D6BB-DFDE-90DF-FA14-AAAA370952EA}"/>
                    </a:ext>
                  </a:extLst>
                </p:cNvPr>
                <p:cNvPicPr/>
                <p:nvPr/>
              </p:nvPicPr>
              <p:blipFill>
                <a:blip r:embed="rId15"/>
                <a:stretch>
                  <a:fillRect/>
                </a:stretch>
              </p:blipFill>
              <p:spPr>
                <a:xfrm>
                  <a:off x="10259700" y="4677015"/>
                  <a:ext cx="150480" cy="18000"/>
                </a:xfrm>
                <a:prstGeom prst="rect">
                  <a:avLst/>
                </a:prstGeom>
              </p:spPr>
            </p:pic>
          </mc:Fallback>
        </mc:AlternateContent>
      </p:grpSp>
      <p:pic>
        <p:nvPicPr>
          <p:cNvPr id="45" name="Picture 44">
            <a:extLst>
              <a:ext uri="{FF2B5EF4-FFF2-40B4-BE49-F238E27FC236}">
                <a16:creationId xmlns:a16="http://schemas.microsoft.com/office/drawing/2014/main" id="{EC4A492C-345E-F866-8062-01089D3E96F1}"/>
              </a:ext>
            </a:extLst>
          </p:cNvPr>
          <p:cNvPicPr>
            <a:picLocks noChangeAspect="1"/>
          </p:cNvPicPr>
          <p:nvPr/>
        </p:nvPicPr>
        <p:blipFill>
          <a:blip r:embed="rId16"/>
          <a:stretch>
            <a:fillRect/>
          </a:stretch>
        </p:blipFill>
        <p:spPr>
          <a:xfrm>
            <a:off x="7088370" y="2686144"/>
            <a:ext cx="3190875" cy="2933700"/>
          </a:xfrm>
          <a:prstGeom prst="rect">
            <a:avLst/>
          </a:prstGeom>
        </p:spPr>
      </p:pic>
      <p:grpSp>
        <p:nvGrpSpPr>
          <p:cNvPr id="10" name="Group 9">
            <a:extLst>
              <a:ext uri="{FF2B5EF4-FFF2-40B4-BE49-F238E27FC236}">
                <a16:creationId xmlns:a16="http://schemas.microsoft.com/office/drawing/2014/main" id="{AEBD087B-6081-D6B5-975B-73335D741D01}"/>
              </a:ext>
            </a:extLst>
          </p:cNvPr>
          <p:cNvGrpSpPr/>
          <p:nvPr/>
        </p:nvGrpSpPr>
        <p:grpSpPr>
          <a:xfrm>
            <a:off x="6840654" y="1045065"/>
            <a:ext cx="3418327" cy="1477328"/>
            <a:chOff x="7470067" y="729361"/>
            <a:chExt cx="3418327" cy="1477328"/>
          </a:xfrm>
        </p:grpSpPr>
        <p:sp>
          <p:nvSpPr>
            <p:cNvPr id="12" name="TextBox 11">
              <a:extLst>
                <a:ext uri="{FF2B5EF4-FFF2-40B4-BE49-F238E27FC236}">
                  <a16:creationId xmlns:a16="http://schemas.microsoft.com/office/drawing/2014/main" id="{7F3F190F-0575-DF9E-6C06-E0C2E5B1E95D}"/>
                </a:ext>
              </a:extLst>
            </p:cNvPr>
            <p:cNvSpPr txBox="1"/>
            <p:nvPr/>
          </p:nvSpPr>
          <p:spPr>
            <a:xfrm>
              <a:off x="7470067" y="729361"/>
              <a:ext cx="3418327" cy="1477328"/>
            </a:xfrm>
            <a:prstGeom prst="rect">
              <a:avLst/>
            </a:prstGeom>
            <a:noFill/>
          </p:spPr>
          <p:txBody>
            <a:bodyPr wrap="square" rtlCol="0">
              <a:spAutoFit/>
            </a:bodyPr>
            <a:lstStyle/>
            <a:p>
              <a:r>
                <a:rPr lang="en-US" dirty="0"/>
                <a:t>This is referred to as the Dynalist. Information here will be automatically recalculated to a monthly format for each program. </a:t>
              </a:r>
            </a:p>
            <a:p>
              <a:endParaRPr lang="en-US" dirty="0"/>
            </a:p>
          </p:txBody>
        </p:sp>
        <p:sp>
          <p:nvSpPr>
            <p:cNvPr id="2" name="Rectangle: Rounded Corners 1">
              <a:extLst>
                <a:ext uri="{FF2B5EF4-FFF2-40B4-BE49-F238E27FC236}">
                  <a16:creationId xmlns:a16="http://schemas.microsoft.com/office/drawing/2014/main" id="{97FACD5A-EE25-40C9-7A26-395682277042}"/>
                </a:ext>
              </a:extLst>
            </p:cNvPr>
            <p:cNvSpPr/>
            <p:nvPr/>
          </p:nvSpPr>
          <p:spPr>
            <a:xfrm>
              <a:off x="7470067" y="729361"/>
              <a:ext cx="3418327" cy="120800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F52DF57-D50D-86F2-B2A7-1FB3D458F567}"/>
              </a:ext>
            </a:extLst>
          </p:cNvPr>
          <p:cNvGrpSpPr/>
          <p:nvPr/>
        </p:nvGrpSpPr>
        <p:grpSpPr>
          <a:xfrm>
            <a:off x="1737310" y="4683228"/>
            <a:ext cx="3982781" cy="467790"/>
            <a:chOff x="1415073" y="4904159"/>
            <a:chExt cx="3982781" cy="467790"/>
          </a:xfrm>
        </p:grpSpPr>
        <p:sp>
          <p:nvSpPr>
            <p:cNvPr id="3" name="Rectangle: Rounded Corners 2">
              <a:extLst>
                <a:ext uri="{FF2B5EF4-FFF2-40B4-BE49-F238E27FC236}">
                  <a16:creationId xmlns:a16="http://schemas.microsoft.com/office/drawing/2014/main" id="{4CDDE688-F73E-D361-CBC5-85CEA722F9BB}"/>
                </a:ext>
              </a:extLst>
            </p:cNvPr>
            <p:cNvSpPr/>
            <p:nvPr/>
          </p:nvSpPr>
          <p:spPr>
            <a:xfrm>
              <a:off x="1449095" y="4904159"/>
              <a:ext cx="3914738" cy="46779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252AB87-B441-C62A-AA11-A4F506D45ABA}"/>
                </a:ext>
              </a:extLst>
            </p:cNvPr>
            <p:cNvSpPr txBox="1"/>
            <p:nvPr/>
          </p:nvSpPr>
          <p:spPr>
            <a:xfrm>
              <a:off x="1415073" y="4953388"/>
              <a:ext cx="3982781" cy="369332"/>
            </a:xfrm>
            <a:prstGeom prst="rect">
              <a:avLst/>
            </a:prstGeom>
            <a:noFill/>
          </p:spPr>
          <p:txBody>
            <a:bodyPr wrap="square" rtlCol="0">
              <a:spAutoFit/>
            </a:bodyPr>
            <a:lstStyle/>
            <a:p>
              <a:r>
                <a:rPr lang="en-US" dirty="0"/>
                <a:t>Monthly amounts will be displayed here</a:t>
              </a:r>
            </a:p>
          </p:txBody>
        </p:sp>
      </p:grpSp>
      <p:cxnSp>
        <p:nvCxnSpPr>
          <p:cNvPr id="17" name="Connector: Curved 16">
            <a:extLst>
              <a:ext uri="{FF2B5EF4-FFF2-40B4-BE49-F238E27FC236}">
                <a16:creationId xmlns:a16="http://schemas.microsoft.com/office/drawing/2014/main" id="{3601DE08-64C9-FF13-779C-74CAB4A4C245}"/>
              </a:ext>
            </a:extLst>
          </p:cNvPr>
          <p:cNvCxnSpPr>
            <a:cxnSpLocks/>
          </p:cNvCxnSpPr>
          <p:nvPr/>
        </p:nvCxnSpPr>
        <p:spPr>
          <a:xfrm rot="10800000" flipV="1">
            <a:off x="6017696" y="1727788"/>
            <a:ext cx="822960" cy="1005840"/>
          </a:xfrm>
          <a:prstGeom prst="curved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0AAA098-40AA-8A00-DB2F-C5E211B5FC9C}"/>
              </a:ext>
            </a:extLst>
          </p:cNvPr>
          <p:cNvCxnSpPr/>
          <p:nvPr/>
        </p:nvCxnSpPr>
        <p:spPr>
          <a:xfrm flipV="1">
            <a:off x="5686070" y="3501369"/>
            <a:ext cx="1402300" cy="127661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BAFC2FC-FD9D-F14B-141D-676A99FAA937}"/>
              </a:ext>
            </a:extLst>
          </p:cNvPr>
          <p:cNvCxnSpPr>
            <a:cxnSpLocks/>
          </p:cNvCxnSpPr>
          <p:nvPr/>
        </p:nvCxnSpPr>
        <p:spPr>
          <a:xfrm flipV="1">
            <a:off x="5676468" y="4266858"/>
            <a:ext cx="1456502" cy="63580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F1EBDA1-A5B0-8260-1F78-21DCCA314ED9}"/>
              </a:ext>
            </a:extLst>
          </p:cNvPr>
          <p:cNvCxnSpPr>
            <a:cxnSpLocks/>
          </p:cNvCxnSpPr>
          <p:nvPr/>
        </p:nvCxnSpPr>
        <p:spPr>
          <a:xfrm flipV="1">
            <a:off x="5690777" y="4732457"/>
            <a:ext cx="1492092" cy="22554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32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497C661-2321-A8FA-CFDE-78C1E30621D9}"/>
              </a:ext>
            </a:extLst>
          </p:cNvPr>
          <p:cNvSpPr>
            <a:spLocks noGrp="1"/>
          </p:cNvSpPr>
          <p:nvPr>
            <p:ph type="dt" sz="half" idx="10"/>
          </p:nvPr>
        </p:nvSpPr>
        <p:spPr/>
        <p:txBody>
          <a:bodyPr/>
          <a:lstStyle/>
          <a:p>
            <a:r>
              <a:rPr lang="en-US" dirty="0"/>
              <a:t>7/21/2023</a:t>
            </a:r>
          </a:p>
        </p:txBody>
      </p:sp>
      <p:sp>
        <p:nvSpPr>
          <p:cNvPr id="7" name="Footer Placeholder 6">
            <a:extLst>
              <a:ext uri="{FF2B5EF4-FFF2-40B4-BE49-F238E27FC236}">
                <a16:creationId xmlns:a16="http://schemas.microsoft.com/office/drawing/2014/main" id="{9579276D-D439-337B-BF05-5C819D485F19}"/>
              </a:ext>
            </a:extLst>
          </p:cNvPr>
          <p:cNvSpPr>
            <a:spLocks noGrp="1"/>
          </p:cNvSpPr>
          <p:nvPr>
            <p:ph type="ftr" sz="quarter" idx="11"/>
          </p:nvPr>
        </p:nvSpPr>
        <p:spPr/>
        <p:txBody>
          <a:bodyPr/>
          <a:lstStyle/>
          <a:p>
            <a:r>
              <a:rPr lang="en-US" dirty="0"/>
              <a:t>Proper use of overrides</a:t>
            </a:r>
          </a:p>
        </p:txBody>
      </p:sp>
      <p:sp>
        <p:nvSpPr>
          <p:cNvPr id="8" name="Slide Number Placeholder 7">
            <a:extLst>
              <a:ext uri="{FF2B5EF4-FFF2-40B4-BE49-F238E27FC236}">
                <a16:creationId xmlns:a16="http://schemas.microsoft.com/office/drawing/2014/main" id="{246EBC39-747B-236D-551F-2EB50804997A}"/>
              </a:ext>
            </a:extLst>
          </p:cNvPr>
          <p:cNvSpPr>
            <a:spLocks noGrp="1"/>
          </p:cNvSpPr>
          <p:nvPr>
            <p:ph type="sldNum" sz="quarter" idx="12"/>
          </p:nvPr>
        </p:nvSpPr>
        <p:spPr/>
        <p:txBody>
          <a:bodyPr/>
          <a:lstStyle/>
          <a:p>
            <a:fld id="{11A71338-8BA2-4C79-A6C5-5A8E30081D0C}" type="slidenum">
              <a:rPr lang="en-US" smtClean="0"/>
              <a:pPr/>
              <a:t>3</a:t>
            </a:fld>
            <a:endParaRPr lang="en-US" dirty="0"/>
          </a:p>
        </p:txBody>
      </p:sp>
      <p:sp>
        <p:nvSpPr>
          <p:cNvPr id="4" name="TextBox 3">
            <a:extLst>
              <a:ext uri="{FF2B5EF4-FFF2-40B4-BE49-F238E27FC236}">
                <a16:creationId xmlns:a16="http://schemas.microsoft.com/office/drawing/2014/main" id="{DDE732B9-A63B-4D32-3018-ACF7EF7CB19B}"/>
              </a:ext>
            </a:extLst>
          </p:cNvPr>
          <p:cNvSpPr txBox="1"/>
          <p:nvPr/>
        </p:nvSpPr>
        <p:spPr>
          <a:xfrm>
            <a:off x="2143125" y="333375"/>
            <a:ext cx="8439150" cy="369332"/>
          </a:xfrm>
          <a:prstGeom prst="rect">
            <a:avLst/>
          </a:prstGeom>
          <a:noFill/>
        </p:spPr>
        <p:txBody>
          <a:bodyPr wrap="square" rtlCol="0">
            <a:spAutoFit/>
          </a:bodyPr>
          <a:lstStyle/>
          <a:p>
            <a:r>
              <a:rPr lang="en-US" dirty="0"/>
              <a:t>Each monthly total has a corresponding override field.</a:t>
            </a:r>
          </a:p>
        </p:txBody>
      </p:sp>
      <p:pic>
        <p:nvPicPr>
          <p:cNvPr id="9" name="Picture 8">
            <a:extLst>
              <a:ext uri="{FF2B5EF4-FFF2-40B4-BE49-F238E27FC236}">
                <a16:creationId xmlns:a16="http://schemas.microsoft.com/office/drawing/2014/main" id="{055B351A-B71B-6ADC-ABC9-A81FEDA62F11}"/>
              </a:ext>
            </a:extLst>
          </p:cNvPr>
          <p:cNvPicPr>
            <a:picLocks noChangeAspect="1"/>
          </p:cNvPicPr>
          <p:nvPr/>
        </p:nvPicPr>
        <p:blipFill>
          <a:blip r:embed="rId2"/>
          <a:stretch>
            <a:fillRect/>
          </a:stretch>
        </p:blipFill>
        <p:spPr>
          <a:xfrm>
            <a:off x="1990725" y="785584"/>
            <a:ext cx="4591691" cy="3267531"/>
          </a:xfrm>
          <a:prstGeom prst="rect">
            <a:avLst/>
          </a:prstGeom>
        </p:spPr>
      </p:pic>
      <p:grpSp>
        <p:nvGrpSpPr>
          <p:cNvPr id="31" name="Group 30">
            <a:extLst>
              <a:ext uri="{FF2B5EF4-FFF2-40B4-BE49-F238E27FC236}">
                <a16:creationId xmlns:a16="http://schemas.microsoft.com/office/drawing/2014/main" id="{75D8CCB3-F9EE-5BD5-1F65-89DC8ADDD25C}"/>
              </a:ext>
            </a:extLst>
          </p:cNvPr>
          <p:cNvGrpSpPr/>
          <p:nvPr/>
        </p:nvGrpSpPr>
        <p:grpSpPr>
          <a:xfrm>
            <a:off x="5061310" y="1637100"/>
            <a:ext cx="1542590" cy="1638093"/>
            <a:chOff x="5061310" y="1637100"/>
            <a:chExt cx="1542590" cy="1638093"/>
          </a:xfrm>
        </p:grpSpPr>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498A6D6E-6C8F-F5DE-D729-F59CDF59E0CD}"/>
                    </a:ext>
                  </a:extLst>
                </p14:cNvPr>
                <p14:cNvContentPartPr/>
                <p14:nvPr/>
              </p14:nvContentPartPr>
              <p14:xfrm>
                <a:off x="6438660" y="1637100"/>
                <a:ext cx="165240" cy="214560"/>
              </p14:xfrm>
            </p:contentPart>
          </mc:Choice>
          <mc:Fallback xmlns="">
            <p:pic>
              <p:nvPicPr>
                <p:cNvPr id="20" name="Ink 19">
                  <a:extLst>
                    <a:ext uri="{FF2B5EF4-FFF2-40B4-BE49-F238E27FC236}">
                      <a16:creationId xmlns:a16="http://schemas.microsoft.com/office/drawing/2014/main" id="{498A6D6E-6C8F-F5DE-D729-F59CDF59E0CD}"/>
                    </a:ext>
                  </a:extLst>
                </p:cNvPr>
                <p:cNvPicPr/>
                <p:nvPr/>
              </p:nvPicPr>
              <p:blipFill>
                <a:blip r:embed="rId4"/>
                <a:stretch>
                  <a:fillRect/>
                </a:stretch>
              </p:blipFill>
              <p:spPr>
                <a:xfrm>
                  <a:off x="6429660" y="1628460"/>
                  <a:ext cx="182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 name="Ink 21">
                  <a:extLst>
                    <a:ext uri="{FF2B5EF4-FFF2-40B4-BE49-F238E27FC236}">
                      <a16:creationId xmlns:a16="http://schemas.microsoft.com/office/drawing/2014/main" id="{6CF06843-9EAC-1517-A1DC-B74A4281FB62}"/>
                    </a:ext>
                  </a:extLst>
                </p14:cNvPr>
                <p14:cNvContentPartPr/>
                <p14:nvPr/>
              </p14:nvContentPartPr>
              <p14:xfrm>
                <a:off x="6273320" y="2941298"/>
                <a:ext cx="165100" cy="214313"/>
              </p14:xfrm>
            </p:contentPart>
          </mc:Choice>
          <mc:Fallback xmlns="">
            <p:pic>
              <p:nvPicPr>
                <p:cNvPr id="22" name="Ink 21">
                  <a:extLst>
                    <a:ext uri="{FF2B5EF4-FFF2-40B4-BE49-F238E27FC236}">
                      <a16:creationId xmlns:a16="http://schemas.microsoft.com/office/drawing/2014/main" id="{6CF06843-9EAC-1517-A1DC-B74A4281FB62}"/>
                    </a:ext>
                  </a:extLst>
                </p:cNvPr>
                <p:cNvPicPr/>
                <p:nvPr/>
              </p:nvPicPr>
              <p:blipFill>
                <a:blip r:embed="rId6"/>
                <a:stretch>
                  <a:fillRect/>
                </a:stretch>
              </p:blipFill>
              <p:spPr>
                <a:xfrm>
                  <a:off x="6264328" y="2932293"/>
                  <a:ext cx="182725" cy="23196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3" name="Ink 22">
                  <a:extLst>
                    <a:ext uri="{FF2B5EF4-FFF2-40B4-BE49-F238E27FC236}">
                      <a16:creationId xmlns:a16="http://schemas.microsoft.com/office/drawing/2014/main" id="{1690DD75-B6A6-CB17-FD17-AF9C0EA0932B}"/>
                    </a:ext>
                  </a:extLst>
                </p14:cNvPr>
                <p14:cNvContentPartPr/>
                <p14:nvPr/>
              </p14:nvContentPartPr>
              <p14:xfrm>
                <a:off x="6115050" y="2409824"/>
                <a:ext cx="165100" cy="214313"/>
              </p14:xfrm>
            </p:contentPart>
          </mc:Choice>
          <mc:Fallback xmlns="">
            <p:pic>
              <p:nvPicPr>
                <p:cNvPr id="23" name="Ink 22">
                  <a:extLst>
                    <a:ext uri="{FF2B5EF4-FFF2-40B4-BE49-F238E27FC236}">
                      <a16:creationId xmlns:a16="http://schemas.microsoft.com/office/drawing/2014/main" id="{1690DD75-B6A6-CB17-FD17-AF9C0EA0932B}"/>
                    </a:ext>
                  </a:extLst>
                </p:cNvPr>
                <p:cNvPicPr/>
                <p:nvPr/>
              </p:nvPicPr>
              <p:blipFill>
                <a:blip r:embed="rId6"/>
                <a:stretch>
                  <a:fillRect/>
                </a:stretch>
              </p:blipFill>
              <p:spPr>
                <a:xfrm>
                  <a:off x="6106058" y="2400819"/>
                  <a:ext cx="182725" cy="231962"/>
                </a:xfrm>
                <a:prstGeom prst="rect">
                  <a:avLst/>
                </a:prstGeom>
              </p:spPr>
            </p:pic>
          </mc:Fallback>
        </mc:AlternateContent>
        <p:sp>
          <p:nvSpPr>
            <p:cNvPr id="24" name="TextBox 23">
              <a:extLst>
                <a:ext uri="{FF2B5EF4-FFF2-40B4-BE49-F238E27FC236}">
                  <a16:creationId xmlns:a16="http://schemas.microsoft.com/office/drawing/2014/main" id="{A2927554-BD76-D7D3-0B6D-CFF2D34E71A8}"/>
                </a:ext>
              </a:extLst>
            </p:cNvPr>
            <p:cNvSpPr txBox="1"/>
            <p:nvPr/>
          </p:nvSpPr>
          <p:spPr>
            <a:xfrm>
              <a:off x="5700712" y="1693225"/>
              <a:ext cx="828675" cy="276999"/>
            </a:xfrm>
            <a:prstGeom prst="rect">
              <a:avLst/>
            </a:prstGeom>
            <a:noFill/>
          </p:spPr>
          <p:txBody>
            <a:bodyPr wrap="square" rtlCol="0">
              <a:spAutoFit/>
            </a:bodyPr>
            <a:lstStyle/>
            <a:p>
              <a:r>
                <a:rPr lang="en-US" sz="1200" dirty="0">
                  <a:solidFill>
                    <a:srgbClr val="00B050"/>
                  </a:solidFill>
                </a:rPr>
                <a:t>Override</a:t>
              </a:r>
            </a:p>
          </p:txBody>
        </p:sp>
        <p:sp>
          <p:nvSpPr>
            <p:cNvPr id="25" name="TextBox 24">
              <a:extLst>
                <a:ext uri="{FF2B5EF4-FFF2-40B4-BE49-F238E27FC236}">
                  <a16:creationId xmlns:a16="http://schemas.microsoft.com/office/drawing/2014/main" id="{F91E1F51-A5B1-F096-F419-F1C5E2DE096E}"/>
                </a:ext>
              </a:extLst>
            </p:cNvPr>
            <p:cNvSpPr txBox="1"/>
            <p:nvPr/>
          </p:nvSpPr>
          <p:spPr>
            <a:xfrm>
              <a:off x="5363576" y="2474002"/>
              <a:ext cx="828675" cy="276999"/>
            </a:xfrm>
            <a:prstGeom prst="rect">
              <a:avLst/>
            </a:prstGeom>
            <a:noFill/>
          </p:spPr>
          <p:txBody>
            <a:bodyPr wrap="square" rtlCol="0">
              <a:spAutoFit/>
            </a:bodyPr>
            <a:lstStyle/>
            <a:p>
              <a:r>
                <a:rPr lang="en-US" sz="1200" dirty="0">
                  <a:solidFill>
                    <a:srgbClr val="00B050"/>
                  </a:solidFill>
                </a:rPr>
                <a:t>Override</a:t>
              </a:r>
            </a:p>
          </p:txBody>
        </p:sp>
        <p:sp>
          <p:nvSpPr>
            <p:cNvPr id="26" name="TextBox 25">
              <a:extLst>
                <a:ext uri="{FF2B5EF4-FFF2-40B4-BE49-F238E27FC236}">
                  <a16:creationId xmlns:a16="http://schemas.microsoft.com/office/drawing/2014/main" id="{4419AFA2-74C3-3D95-DF54-EAD5DF819C12}"/>
                </a:ext>
              </a:extLst>
            </p:cNvPr>
            <p:cNvSpPr txBox="1"/>
            <p:nvPr/>
          </p:nvSpPr>
          <p:spPr>
            <a:xfrm>
              <a:off x="5504343" y="2998194"/>
              <a:ext cx="828675" cy="276999"/>
            </a:xfrm>
            <a:prstGeom prst="rect">
              <a:avLst/>
            </a:prstGeom>
            <a:noFill/>
          </p:spPr>
          <p:txBody>
            <a:bodyPr wrap="square" rtlCol="0">
              <a:spAutoFit/>
            </a:bodyPr>
            <a:lstStyle/>
            <a:p>
              <a:r>
                <a:rPr lang="en-US" sz="1200" dirty="0">
                  <a:solidFill>
                    <a:srgbClr val="00B050"/>
                  </a:solidFill>
                </a:rPr>
                <a:t>Override</a:t>
              </a:r>
            </a:p>
          </p:txBody>
        </p:sp>
        <p:sp>
          <p:nvSpPr>
            <p:cNvPr id="28" name="Arrow: Right 27">
              <a:extLst>
                <a:ext uri="{FF2B5EF4-FFF2-40B4-BE49-F238E27FC236}">
                  <a16:creationId xmlns:a16="http://schemas.microsoft.com/office/drawing/2014/main" id="{B6CDEBF7-E75B-DE43-EFB8-F688E9E87C9B}"/>
                </a:ext>
              </a:extLst>
            </p:cNvPr>
            <p:cNvSpPr/>
            <p:nvPr/>
          </p:nvSpPr>
          <p:spPr>
            <a:xfrm flipH="1">
              <a:off x="5364460" y="1767193"/>
              <a:ext cx="341233" cy="11034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0B5ED213-4503-003B-6406-810772D2B5A1}"/>
                </a:ext>
              </a:extLst>
            </p:cNvPr>
            <p:cNvSpPr/>
            <p:nvPr/>
          </p:nvSpPr>
          <p:spPr>
            <a:xfrm flipH="1">
              <a:off x="5061310" y="2568965"/>
              <a:ext cx="341233" cy="11034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DDA63E8D-5625-9855-BB43-D29805AE9A4E}"/>
                </a:ext>
              </a:extLst>
            </p:cNvPr>
            <p:cNvSpPr/>
            <p:nvPr/>
          </p:nvSpPr>
          <p:spPr>
            <a:xfrm flipH="1">
              <a:off x="5192959" y="3069886"/>
              <a:ext cx="341233" cy="11034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19A769D7-BBD6-CA12-2CBE-30DB97FE1706}"/>
              </a:ext>
            </a:extLst>
          </p:cNvPr>
          <p:cNvGrpSpPr/>
          <p:nvPr/>
        </p:nvGrpSpPr>
        <p:grpSpPr>
          <a:xfrm>
            <a:off x="7615772" y="1179900"/>
            <a:ext cx="3704156" cy="3110955"/>
            <a:chOff x="7615772" y="1179900"/>
            <a:chExt cx="3704156" cy="3110955"/>
          </a:xfrm>
        </p:grpSpPr>
        <p:sp>
          <p:nvSpPr>
            <p:cNvPr id="32" name="TextBox 31">
              <a:extLst>
                <a:ext uri="{FF2B5EF4-FFF2-40B4-BE49-F238E27FC236}">
                  <a16:creationId xmlns:a16="http://schemas.microsoft.com/office/drawing/2014/main" id="{110FD3B2-ADEA-7750-EC73-7D055371420F}"/>
                </a:ext>
              </a:extLst>
            </p:cNvPr>
            <p:cNvSpPr txBox="1"/>
            <p:nvPr/>
          </p:nvSpPr>
          <p:spPr>
            <a:xfrm>
              <a:off x="7615772" y="2259530"/>
              <a:ext cx="3704156" cy="2031325"/>
            </a:xfrm>
            <a:prstGeom prst="rect">
              <a:avLst/>
            </a:prstGeom>
            <a:noFill/>
          </p:spPr>
          <p:txBody>
            <a:bodyPr wrap="square" rtlCol="0">
              <a:spAutoFit/>
            </a:bodyPr>
            <a:lstStyle/>
            <a:p>
              <a:r>
                <a:rPr lang="en-US" dirty="0"/>
                <a:t>Any number entered in the override field will be used to determine eligibility for that program, INCLUDING expedited issuance for FS. Any info in the Dynalist for that program will be ignored by CWW.</a:t>
              </a:r>
            </a:p>
          </p:txBody>
        </p:sp>
        <p:pic>
          <p:nvPicPr>
            <p:cNvPr id="34" name="Graphic 33" descr="Warning with solid fill">
              <a:extLst>
                <a:ext uri="{FF2B5EF4-FFF2-40B4-BE49-F238E27FC236}">
                  <a16:creationId xmlns:a16="http://schemas.microsoft.com/office/drawing/2014/main" id="{3E5F3DE8-CCB6-0351-4029-6060D02DA035}"/>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829675" y="1179900"/>
              <a:ext cx="914400" cy="914400"/>
            </a:xfrm>
            <a:prstGeom prst="rect">
              <a:avLst/>
            </a:prstGeom>
          </p:spPr>
        </p:pic>
      </p:grpSp>
    </p:spTree>
    <p:extLst>
      <p:ext uri="{BB962C8B-B14F-4D97-AF65-F5344CB8AC3E}">
        <p14:creationId xmlns:p14="http://schemas.microsoft.com/office/powerpoint/2010/main" val="22924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A9E0B-4D0C-5D7C-8188-8B0E85786B02}"/>
              </a:ext>
            </a:extLst>
          </p:cNvPr>
          <p:cNvSpPr>
            <a:spLocks noGrp="1"/>
          </p:cNvSpPr>
          <p:nvPr>
            <p:ph type="ctrTitle"/>
          </p:nvPr>
        </p:nvSpPr>
        <p:spPr>
          <a:solidFill>
            <a:schemeClr val="accent4">
              <a:lumMod val="60000"/>
              <a:lumOff val="40000"/>
            </a:schemeClr>
          </a:solidFill>
        </p:spPr>
        <p:txBody>
          <a:bodyPr/>
          <a:lstStyle/>
          <a:p>
            <a:r>
              <a:rPr lang="en-US" dirty="0"/>
              <a:t>SO…</a:t>
            </a:r>
          </a:p>
        </p:txBody>
      </p:sp>
      <p:pic>
        <p:nvPicPr>
          <p:cNvPr id="6" name="Picture Placeholder 5" descr="Infinite question marks in 3D rendering">
            <a:extLst>
              <a:ext uri="{FF2B5EF4-FFF2-40B4-BE49-F238E27FC236}">
                <a16:creationId xmlns:a16="http://schemas.microsoft.com/office/drawing/2014/main" id="{1D9369B0-18E6-7C8F-87CA-BBBC5D0DC1A0}"/>
              </a:ext>
            </a:extLst>
          </p:cNvPr>
          <p:cNvPicPr>
            <a:picLocks noGrp="1" noChangeAspect="1"/>
          </p:cNvPicPr>
          <p:nvPr>
            <p:ph type="pic" sz="quarter" idx="10"/>
          </p:nvPr>
        </p:nvPicPr>
        <p:blipFill>
          <a:blip r:embed="rId2"/>
          <a:srcRect l="13380" r="13380"/>
          <a:stretch>
            <a:fillRect/>
          </a:stretch>
        </p:blipFill>
        <p:spPr/>
      </p:pic>
      <p:sp>
        <p:nvSpPr>
          <p:cNvPr id="4" name="Subtitle 3">
            <a:extLst>
              <a:ext uri="{FF2B5EF4-FFF2-40B4-BE49-F238E27FC236}">
                <a16:creationId xmlns:a16="http://schemas.microsoft.com/office/drawing/2014/main" id="{7438E151-AE2B-6CAC-7023-55ECDC0CF9B1}"/>
              </a:ext>
            </a:extLst>
          </p:cNvPr>
          <p:cNvSpPr>
            <a:spLocks noGrp="1"/>
          </p:cNvSpPr>
          <p:nvPr>
            <p:ph type="subTitle" idx="1"/>
          </p:nvPr>
        </p:nvSpPr>
        <p:spPr/>
        <p:txBody>
          <a:bodyPr/>
          <a:lstStyle/>
          <a:p>
            <a:r>
              <a:rPr lang="en-US" dirty="0"/>
              <a:t>When should we use overrides?</a:t>
            </a:r>
          </a:p>
        </p:txBody>
      </p:sp>
    </p:spTree>
    <p:extLst>
      <p:ext uri="{BB962C8B-B14F-4D97-AF65-F5344CB8AC3E}">
        <p14:creationId xmlns:p14="http://schemas.microsoft.com/office/powerpoint/2010/main" val="563928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6133985-05C3-A51E-B1CD-D795602DDF95}"/>
              </a:ext>
            </a:extLst>
          </p:cNvPr>
          <p:cNvSpPr>
            <a:spLocks noGrp="1"/>
          </p:cNvSpPr>
          <p:nvPr>
            <p:ph type="title"/>
          </p:nvPr>
        </p:nvSpPr>
        <p:spPr>
          <a:xfrm>
            <a:off x="890338" y="453161"/>
            <a:ext cx="3734014" cy="3566160"/>
          </a:xfrm>
        </p:spPr>
        <p:txBody>
          <a:bodyPr vert="horz" lIns="91440" tIns="45720" rIns="91440" bIns="45720" rtlCol="0" anchor="t">
            <a:normAutofit/>
          </a:bodyPr>
          <a:lstStyle/>
          <a:p>
            <a:r>
              <a:rPr lang="en-US" sz="2400" b="1" u="sng" dirty="0">
                <a:solidFill>
                  <a:schemeClr val="tx1"/>
                </a:solidFill>
              </a:rPr>
              <a:t>Good times to use overrides:</a:t>
            </a:r>
          </a:p>
        </p:txBody>
      </p:sp>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1497C661-2321-A8FA-CFDE-78C1E30621D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r>
              <a:rPr lang="en-US" sz="1200" dirty="0"/>
              <a:t>7/21/2023</a:t>
            </a:r>
          </a:p>
        </p:txBody>
      </p:sp>
      <p:pic>
        <p:nvPicPr>
          <p:cNvPr id="10" name="Picture Placeholder 9" descr="Green color on the traffic light">
            <a:extLst>
              <a:ext uri="{FF2B5EF4-FFF2-40B4-BE49-F238E27FC236}">
                <a16:creationId xmlns:a16="http://schemas.microsoft.com/office/drawing/2014/main" id="{8F281E75-FF03-A218-C923-39CF0ECD8D40}"/>
              </a:ext>
            </a:extLst>
          </p:cNvPr>
          <p:cNvPicPr>
            <a:picLocks noGrp="1" noChangeAspect="1"/>
          </p:cNvPicPr>
          <p:nvPr>
            <p:ph type="pic" sz="quarter" idx="15"/>
          </p:nvPr>
        </p:nvPicPr>
        <p:blipFill rotWithShape="1">
          <a:blip r:embed="rId2"/>
          <a:srcRect l="16524" r="165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Footer Placeholder 6">
            <a:extLst>
              <a:ext uri="{FF2B5EF4-FFF2-40B4-BE49-F238E27FC236}">
                <a16:creationId xmlns:a16="http://schemas.microsoft.com/office/drawing/2014/main" id="{9579276D-D439-337B-BF05-5C819D485F19}"/>
              </a:ext>
            </a:extLst>
          </p:cNvPr>
          <p:cNvSpPr>
            <a:spLocks noGrp="1"/>
          </p:cNvSpPr>
          <p:nvPr>
            <p:ph type="ftr" sz="quarter" idx="11"/>
          </p:nvPr>
        </p:nvSpPr>
        <p:spPr>
          <a:xfrm>
            <a:off x="6105278" y="6356350"/>
            <a:ext cx="4114800" cy="365125"/>
          </a:xfrm>
        </p:spPr>
        <p:txBody>
          <a:bodyPr vert="horz" lIns="91440" tIns="45720" rIns="91440" bIns="45720" rtlCol="0" anchor="ctr">
            <a:normAutofit/>
          </a:bodyPr>
          <a:lstStyle/>
          <a:p>
            <a:pPr algn="l" defTabSz="914400">
              <a:spcAft>
                <a:spcPts val="600"/>
              </a:spcAft>
              <a:defRPr/>
            </a:pPr>
            <a:r>
              <a:rPr lang="en-US" sz="1200" kern="1200" spc="0" dirty="0">
                <a:solidFill>
                  <a:srgbClr val="FFFFFF"/>
                </a:solidFill>
                <a:latin typeface="Calibri" panose="020F0502020204030204"/>
                <a:ea typeface="+mn-ea"/>
                <a:cs typeface="+mn-cs"/>
              </a:rPr>
              <a:t>Proper use of overrides</a:t>
            </a:r>
          </a:p>
        </p:txBody>
      </p:sp>
      <p:sp>
        <p:nvSpPr>
          <p:cNvPr id="8" name="Slide Number Placeholder 7">
            <a:extLst>
              <a:ext uri="{FF2B5EF4-FFF2-40B4-BE49-F238E27FC236}">
                <a16:creationId xmlns:a16="http://schemas.microsoft.com/office/drawing/2014/main" id="{246EBC39-747B-236D-551F-2EB50804997A}"/>
              </a:ext>
            </a:extLst>
          </p:cNvPr>
          <p:cNvSpPr>
            <a:spLocks noGrp="1"/>
          </p:cNvSpPr>
          <p:nvPr>
            <p:ph type="sldNum" sz="quarter" idx="12"/>
          </p:nvPr>
        </p:nvSpPr>
        <p:spPr>
          <a:xfrm>
            <a:off x="11188380" y="6356349"/>
            <a:ext cx="762000" cy="365125"/>
          </a:xfrm>
        </p:spPr>
        <p:txBody>
          <a:bodyPr vert="horz" lIns="91440" tIns="45720" rIns="91440" bIns="45720" rtlCol="0" anchor="ctr">
            <a:normAutofit/>
          </a:bodyPr>
          <a:lstStyle/>
          <a:p>
            <a:pPr algn="r" defTabSz="914400">
              <a:spcAft>
                <a:spcPts val="600"/>
              </a:spcAft>
              <a:defRPr/>
            </a:pPr>
            <a:fld id="{11A71338-8BA2-4C79-A6C5-5A8E30081D0C}" type="slidenum">
              <a:rPr lang="en-US" sz="1200" spc="0">
                <a:solidFill>
                  <a:srgbClr val="FFFFFF"/>
                </a:solidFill>
                <a:latin typeface="Calibri" panose="020F0502020204030204"/>
              </a:rPr>
              <a:pPr algn="r" defTabSz="914400">
                <a:spcAft>
                  <a:spcPts val="600"/>
                </a:spcAft>
                <a:defRPr/>
              </a:pPr>
              <a:t>5</a:t>
            </a:fld>
            <a:endParaRPr lang="en-US" sz="1200" spc="0" dirty="0">
              <a:solidFill>
                <a:srgbClr val="FFFFFF"/>
              </a:solidFill>
              <a:latin typeface="Calibri" panose="020F0502020204030204"/>
            </a:endParaRPr>
          </a:p>
        </p:txBody>
      </p:sp>
      <p:grpSp>
        <p:nvGrpSpPr>
          <p:cNvPr id="14" name="Group 13">
            <a:extLst>
              <a:ext uri="{FF2B5EF4-FFF2-40B4-BE49-F238E27FC236}">
                <a16:creationId xmlns:a16="http://schemas.microsoft.com/office/drawing/2014/main" id="{F7031F0B-0B26-6A9A-3DA7-65AE8230AEBB}"/>
              </a:ext>
            </a:extLst>
          </p:cNvPr>
          <p:cNvGrpSpPr/>
          <p:nvPr/>
        </p:nvGrpSpPr>
        <p:grpSpPr>
          <a:xfrm>
            <a:off x="805378" y="4326395"/>
            <a:ext cx="3559680" cy="101160"/>
            <a:chOff x="815705" y="4330883"/>
            <a:chExt cx="3559680" cy="101160"/>
          </a:xfrm>
        </p:grpSpPr>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DB0198CD-2E7E-1334-30BB-95AD938394B6}"/>
                    </a:ext>
                  </a:extLst>
                </p14:cNvPr>
                <p14:cNvContentPartPr/>
                <p14:nvPr/>
              </p14:nvContentPartPr>
              <p14:xfrm>
                <a:off x="815705" y="4330883"/>
                <a:ext cx="3559680" cy="101160"/>
              </p14:xfrm>
            </p:contentPart>
          </mc:Choice>
          <mc:Fallback xmlns="">
            <p:pic>
              <p:nvPicPr>
                <p:cNvPr id="12" name="Ink 11">
                  <a:extLst>
                    <a:ext uri="{FF2B5EF4-FFF2-40B4-BE49-F238E27FC236}">
                      <a16:creationId xmlns:a16="http://schemas.microsoft.com/office/drawing/2014/main" id="{DB0198CD-2E7E-1334-30BB-95AD938394B6}"/>
                    </a:ext>
                  </a:extLst>
                </p:cNvPr>
                <p:cNvPicPr/>
                <p:nvPr/>
              </p:nvPicPr>
              <p:blipFill>
                <a:blip r:embed="rId4"/>
                <a:stretch>
                  <a:fillRect/>
                </a:stretch>
              </p:blipFill>
              <p:spPr>
                <a:xfrm>
                  <a:off x="753065" y="4268243"/>
                  <a:ext cx="36853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97546FD9-A9E8-4104-4BD6-AAEDF1E6DF65}"/>
                    </a:ext>
                  </a:extLst>
                </p14:cNvPr>
                <p14:cNvContentPartPr/>
                <p14:nvPr/>
              </p14:nvContentPartPr>
              <p14:xfrm>
                <a:off x="2968145" y="4374443"/>
                <a:ext cx="366480" cy="43200"/>
              </p14:xfrm>
            </p:contentPart>
          </mc:Choice>
          <mc:Fallback xmlns="">
            <p:pic>
              <p:nvPicPr>
                <p:cNvPr id="13" name="Ink 12">
                  <a:extLst>
                    <a:ext uri="{FF2B5EF4-FFF2-40B4-BE49-F238E27FC236}">
                      <a16:creationId xmlns:a16="http://schemas.microsoft.com/office/drawing/2014/main" id="{97546FD9-A9E8-4104-4BD6-AAEDF1E6DF65}"/>
                    </a:ext>
                  </a:extLst>
                </p:cNvPr>
                <p:cNvPicPr/>
                <p:nvPr/>
              </p:nvPicPr>
              <p:blipFill>
                <a:blip r:embed="rId6"/>
                <a:stretch>
                  <a:fillRect/>
                </a:stretch>
              </p:blipFill>
              <p:spPr>
                <a:xfrm>
                  <a:off x="2905145" y="4311803"/>
                  <a:ext cx="492120" cy="168840"/>
                </a:xfrm>
                <a:prstGeom prst="rect">
                  <a:avLst/>
                </a:prstGeom>
              </p:spPr>
            </p:pic>
          </mc:Fallback>
        </mc:AlternateContent>
      </p:grpSp>
      <p:sp>
        <p:nvSpPr>
          <p:cNvPr id="5" name="Subtitle 4">
            <a:extLst>
              <a:ext uri="{FF2B5EF4-FFF2-40B4-BE49-F238E27FC236}">
                <a16:creationId xmlns:a16="http://schemas.microsoft.com/office/drawing/2014/main" id="{C57B6DCA-C390-A746-13D4-6D8449647C4C}"/>
              </a:ext>
            </a:extLst>
          </p:cNvPr>
          <p:cNvSpPr>
            <a:spLocks noGrp="1"/>
          </p:cNvSpPr>
          <p:nvPr>
            <p:ph type="subTitle" idx="1"/>
          </p:nvPr>
        </p:nvSpPr>
        <p:spPr>
          <a:xfrm>
            <a:off x="597000" y="1110343"/>
            <a:ext cx="4036523" cy="4779500"/>
          </a:xfrm>
        </p:spPr>
        <p:txBody>
          <a:bodyPr vert="horz" lIns="91440" tIns="45720" rIns="91440" bIns="45720" rtlCol="0">
            <a:normAutofit lnSpcReduction="10000"/>
          </a:bodyPr>
          <a:lstStyle/>
          <a:p>
            <a:pPr marL="342900" indent="-342900">
              <a:lnSpc>
                <a:spcPct val="90000"/>
              </a:lnSpc>
              <a:buFont typeface="Wingdings" panose="05000000000000000000" pitchFamily="2" charset="2"/>
              <a:buChar char="§"/>
            </a:pPr>
            <a:r>
              <a:rPr lang="en-US" sz="2400" dirty="0">
                <a:solidFill>
                  <a:schemeClr val="tx1"/>
                </a:solidFill>
              </a:rPr>
              <a:t>When income cannot properly be counted by using the Dynalist</a:t>
            </a:r>
          </a:p>
          <a:p>
            <a:pPr marL="342900" indent="-342900">
              <a:lnSpc>
                <a:spcPct val="90000"/>
              </a:lnSpc>
              <a:buFont typeface="Wingdings" panose="05000000000000000000" pitchFamily="2" charset="2"/>
              <a:buChar char="§"/>
            </a:pPr>
            <a:r>
              <a:rPr lang="en-US" sz="2400" dirty="0">
                <a:solidFill>
                  <a:schemeClr val="tx1"/>
                </a:solidFill>
              </a:rPr>
              <a:t>When using </a:t>
            </a:r>
            <a:r>
              <a:rPr lang="en-US" sz="2400" i="1" dirty="0">
                <a:solidFill>
                  <a:schemeClr val="tx1"/>
                </a:solidFill>
              </a:rPr>
              <a:t>actual</a:t>
            </a:r>
            <a:r>
              <a:rPr lang="en-US" sz="2400" dirty="0">
                <a:solidFill>
                  <a:schemeClr val="tx1"/>
                </a:solidFill>
              </a:rPr>
              <a:t> income for a backdated or final month</a:t>
            </a:r>
          </a:p>
          <a:p>
            <a:pPr marL="342900" indent="-342900">
              <a:lnSpc>
                <a:spcPct val="90000"/>
              </a:lnSpc>
              <a:buFont typeface="Wingdings" panose="05000000000000000000" pitchFamily="2" charset="2"/>
              <a:buChar char="§"/>
            </a:pPr>
            <a:r>
              <a:rPr lang="en-US" sz="2400" dirty="0">
                <a:solidFill>
                  <a:schemeClr val="tx1"/>
                </a:solidFill>
              </a:rPr>
              <a:t>When there is no income information reported or found. Ex. New Hire with no FDSH/SWICA info is found.</a:t>
            </a:r>
          </a:p>
          <a:p>
            <a:pPr marL="342900" indent="-342900">
              <a:lnSpc>
                <a:spcPct val="90000"/>
              </a:lnSpc>
              <a:buFont typeface="Wingdings" panose="05000000000000000000" pitchFamily="2" charset="2"/>
              <a:buChar char="§"/>
            </a:pPr>
            <a:r>
              <a:rPr lang="en-US" sz="2400" dirty="0">
                <a:solidFill>
                  <a:schemeClr val="tx1"/>
                </a:solidFill>
              </a:rPr>
              <a:t>When we need to temporarily zero income for unpaid leave or seasonal work</a:t>
            </a:r>
          </a:p>
          <a:p>
            <a:pPr marL="342900" indent="-342900">
              <a:lnSpc>
                <a:spcPct val="90000"/>
              </a:lnSpc>
              <a:buFont typeface="Wingdings" panose="05000000000000000000" pitchFamily="2" charset="2"/>
              <a:buChar char="§"/>
            </a:pPr>
            <a:endParaRPr lang="en-US" sz="2400" dirty="0">
              <a:solidFill>
                <a:schemeClr val="tx1"/>
              </a:solidFill>
            </a:endParaRPr>
          </a:p>
          <a:p>
            <a:pPr marL="342900" indent="-342900">
              <a:lnSpc>
                <a:spcPct val="90000"/>
              </a:lnSpc>
              <a:buFont typeface="Wingdings" panose="05000000000000000000" pitchFamily="2" charset="2"/>
              <a:buChar char="§"/>
            </a:pPr>
            <a:endParaRPr lang="en-US" sz="2400" dirty="0">
              <a:solidFill>
                <a:schemeClr val="tx1"/>
              </a:solidFill>
            </a:endParaRPr>
          </a:p>
        </p:txBody>
      </p:sp>
    </p:spTree>
    <p:extLst>
      <p:ext uri="{BB962C8B-B14F-4D97-AF65-F5344CB8AC3E}">
        <p14:creationId xmlns:p14="http://schemas.microsoft.com/office/powerpoint/2010/main" val="263311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0DF40B2-80F7-4E71-B46C-284163F365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6133985-05C3-A51E-B1CD-D795602DDF95}"/>
              </a:ext>
            </a:extLst>
          </p:cNvPr>
          <p:cNvSpPr>
            <a:spLocks noGrp="1"/>
          </p:cNvSpPr>
          <p:nvPr>
            <p:ph type="title"/>
          </p:nvPr>
        </p:nvSpPr>
        <p:spPr>
          <a:xfrm>
            <a:off x="7759504" y="604483"/>
            <a:ext cx="3807187" cy="2228074"/>
          </a:xfrm>
        </p:spPr>
        <p:txBody>
          <a:bodyPr vert="horz" lIns="91440" tIns="45720" rIns="91440" bIns="45720" rtlCol="0" anchor="ctr">
            <a:normAutofit/>
          </a:bodyPr>
          <a:lstStyle/>
          <a:p>
            <a:r>
              <a:rPr lang="en-US" sz="3600" b="1" u="sng" dirty="0">
                <a:solidFill>
                  <a:schemeClr val="tx1"/>
                </a:solidFill>
              </a:rPr>
              <a:t>When we shouldn’t use overrides:</a:t>
            </a:r>
          </a:p>
        </p:txBody>
      </p:sp>
      <p:sp>
        <p:nvSpPr>
          <p:cNvPr id="5" name="Subtitle 4">
            <a:extLst>
              <a:ext uri="{FF2B5EF4-FFF2-40B4-BE49-F238E27FC236}">
                <a16:creationId xmlns:a16="http://schemas.microsoft.com/office/drawing/2014/main" id="{C57B6DCA-C390-A746-13D4-6D8449647C4C}"/>
              </a:ext>
            </a:extLst>
          </p:cNvPr>
          <p:cNvSpPr>
            <a:spLocks noGrp="1"/>
          </p:cNvSpPr>
          <p:nvPr>
            <p:ph type="subTitle" idx="1"/>
          </p:nvPr>
        </p:nvSpPr>
        <p:spPr>
          <a:xfrm>
            <a:off x="7597751" y="2655277"/>
            <a:ext cx="3799425" cy="3143241"/>
          </a:xfrm>
        </p:spPr>
        <p:txBody>
          <a:bodyPr vert="horz" lIns="91440" tIns="45720" rIns="91440" bIns="45720" rtlCol="0">
            <a:normAutofit/>
          </a:bodyPr>
          <a:lstStyle/>
          <a:p>
            <a:pPr marL="342900" indent="-228600">
              <a:lnSpc>
                <a:spcPct val="90000"/>
              </a:lnSpc>
              <a:buFont typeface="Arial" panose="020B0604020202020204" pitchFamily="34" charset="0"/>
              <a:buChar char="•"/>
            </a:pPr>
            <a:r>
              <a:rPr lang="en-US" sz="2000" dirty="0">
                <a:solidFill>
                  <a:schemeClr val="tx1"/>
                </a:solidFill>
              </a:rPr>
              <a:t>When income CAN properly be counted by using the Dynalist</a:t>
            </a:r>
          </a:p>
          <a:p>
            <a:pPr marL="342900" indent="-228600">
              <a:lnSpc>
                <a:spcPct val="90000"/>
              </a:lnSpc>
              <a:buFont typeface="Arial" panose="020B0604020202020204" pitchFamily="34" charset="0"/>
              <a:buChar char="•"/>
            </a:pPr>
            <a:r>
              <a:rPr lang="en-US" sz="2000" dirty="0">
                <a:solidFill>
                  <a:schemeClr val="tx1"/>
                </a:solidFill>
              </a:rPr>
              <a:t>When there is new or changed income, and amounts have been reported or found</a:t>
            </a:r>
          </a:p>
          <a:p>
            <a:pPr marL="342900" indent="-228600">
              <a:lnSpc>
                <a:spcPct val="90000"/>
              </a:lnSpc>
              <a:buFont typeface="Arial" panose="020B0604020202020204" pitchFamily="34" charset="0"/>
              <a:buChar char="•"/>
            </a:pPr>
            <a:endParaRPr lang="en-US" sz="2000" dirty="0">
              <a:solidFill>
                <a:schemeClr val="tx1"/>
              </a:solidFill>
            </a:endParaRPr>
          </a:p>
          <a:p>
            <a:pPr marL="342900" indent="-228600">
              <a:lnSpc>
                <a:spcPct val="90000"/>
              </a:lnSpc>
              <a:buFont typeface="Arial" panose="020B0604020202020204" pitchFamily="34" charset="0"/>
              <a:buChar char="•"/>
            </a:pPr>
            <a:endParaRPr lang="en-US" sz="2000" dirty="0">
              <a:solidFill>
                <a:schemeClr val="tx1"/>
              </a:solidFill>
            </a:endParaRPr>
          </a:p>
        </p:txBody>
      </p:sp>
      <p:sp>
        <p:nvSpPr>
          <p:cNvPr id="6" name="Date Placeholder 5">
            <a:extLst>
              <a:ext uri="{FF2B5EF4-FFF2-40B4-BE49-F238E27FC236}">
                <a16:creationId xmlns:a16="http://schemas.microsoft.com/office/drawing/2014/main" id="{1497C661-2321-A8FA-CFDE-78C1E30621D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r>
              <a:rPr lang="en-US" sz="1200" dirty="0"/>
              <a:t>7/21/2023</a:t>
            </a:r>
          </a:p>
        </p:txBody>
      </p:sp>
      <p:pic>
        <p:nvPicPr>
          <p:cNvPr id="10" name="Picture Placeholder 9" descr="A stop sign under a blue sky&#10;&#10;Description automatically generated with medium confidence">
            <a:extLst>
              <a:ext uri="{FF2B5EF4-FFF2-40B4-BE49-F238E27FC236}">
                <a16:creationId xmlns:a16="http://schemas.microsoft.com/office/drawing/2014/main" id="{8F281E75-FF03-A218-C923-39CF0ECD8D40}"/>
              </a:ext>
            </a:extLst>
          </p:cNvPr>
          <p:cNvPicPr>
            <a:picLocks noGrp="1" noChangeAspect="1"/>
          </p:cNvPicPr>
          <p:nvPr>
            <p:ph type="pic" sz="quarter" idx="15"/>
          </p:nvPr>
        </p:nvPicPr>
        <p:blipFill rotWithShape="1">
          <a:blip r:embed="rId2">
            <a:extLst>
              <a:ext uri="{837473B0-CC2E-450A-ABE3-18F120FF3D39}">
                <a1611:picAttrSrcUrl xmlns:a1611="http://schemas.microsoft.com/office/drawing/2016/11/main" xmlns="" r:id="rId3"/>
              </a:ext>
            </a:extLst>
          </a:blip>
          <a:stretch/>
        </p:blipFill>
        <p:spPr>
          <a:xfrm>
            <a:off x="390212" y="136525"/>
            <a:ext cx="6382376" cy="4786782"/>
          </a:xfrm>
          <a:prstGeom prst="ellipse">
            <a:avLst/>
          </a:prstGeom>
          <a:ln>
            <a:noFill/>
          </a:ln>
          <a:effectLst>
            <a:softEdge rad="112500"/>
          </a:effectLst>
        </p:spPr>
      </p:pic>
      <p:sp>
        <p:nvSpPr>
          <p:cNvPr id="8" name="Slide Number Placeholder 7">
            <a:extLst>
              <a:ext uri="{FF2B5EF4-FFF2-40B4-BE49-F238E27FC236}">
                <a16:creationId xmlns:a16="http://schemas.microsoft.com/office/drawing/2014/main" id="{246EBC39-747B-236D-551F-2EB50804997A}"/>
              </a:ext>
            </a:extLst>
          </p:cNvPr>
          <p:cNvSpPr>
            <a:spLocks noGrp="1"/>
          </p:cNvSpPr>
          <p:nvPr>
            <p:ph type="sldNum" sz="quarter" idx="12"/>
          </p:nvPr>
        </p:nvSpPr>
        <p:spPr>
          <a:xfrm>
            <a:off x="10200102" y="6356350"/>
            <a:ext cx="1153697" cy="365125"/>
          </a:xfrm>
        </p:spPr>
        <p:txBody>
          <a:bodyPr vert="horz" lIns="91440" tIns="45720" rIns="91440" bIns="45720" rtlCol="0" anchor="ctr">
            <a:normAutofit/>
          </a:bodyPr>
          <a:lstStyle/>
          <a:p>
            <a:pPr algn="r" defTabSz="914400">
              <a:spcAft>
                <a:spcPts val="600"/>
              </a:spcAft>
              <a:defRPr/>
            </a:pPr>
            <a:fld id="{11A71338-8BA2-4C79-A6C5-5A8E30081D0C}" type="slidenum">
              <a:rPr lang="en-US" sz="1200" spc="0">
                <a:solidFill>
                  <a:srgbClr val="FFFFFF"/>
                </a:solidFill>
                <a:latin typeface="Calibri" panose="020F0502020204030204"/>
              </a:rPr>
              <a:pPr algn="r" defTabSz="914400">
                <a:spcAft>
                  <a:spcPts val="600"/>
                </a:spcAft>
                <a:defRPr/>
              </a:pPr>
              <a:t>6</a:t>
            </a:fld>
            <a:endParaRPr lang="en-US" sz="1200" spc="0">
              <a:solidFill>
                <a:srgbClr val="FFFFFF"/>
              </a:solidFill>
              <a:latin typeface="Calibri" panose="020F0502020204030204"/>
            </a:endParaRPr>
          </a:p>
        </p:txBody>
      </p:sp>
      <p:sp>
        <p:nvSpPr>
          <p:cNvPr id="3" name="Footer Placeholder 6">
            <a:extLst>
              <a:ext uri="{FF2B5EF4-FFF2-40B4-BE49-F238E27FC236}">
                <a16:creationId xmlns:a16="http://schemas.microsoft.com/office/drawing/2014/main" id="{4EA48107-AAF1-B30C-8FAE-7C252C6D79FA}"/>
              </a:ext>
            </a:extLst>
          </p:cNvPr>
          <p:cNvSpPr>
            <a:spLocks noGrp="1"/>
          </p:cNvSpPr>
          <p:nvPr>
            <p:ph type="ftr" sz="quarter" idx="11"/>
          </p:nvPr>
        </p:nvSpPr>
        <p:spPr>
          <a:xfrm>
            <a:off x="4200861" y="6319838"/>
            <a:ext cx="3982781" cy="365125"/>
          </a:xfrm>
        </p:spPr>
        <p:txBody>
          <a:bodyPr/>
          <a:lstStyle/>
          <a:p>
            <a:r>
              <a:rPr lang="en-US"/>
              <a:t>Proper use of overrides</a:t>
            </a:r>
            <a:endParaRPr lang="en-US" dirty="0"/>
          </a:p>
        </p:txBody>
      </p:sp>
      <p:sp>
        <p:nvSpPr>
          <p:cNvPr id="9" name="Slide Number Placeholder 7">
            <a:extLst>
              <a:ext uri="{FF2B5EF4-FFF2-40B4-BE49-F238E27FC236}">
                <a16:creationId xmlns:a16="http://schemas.microsoft.com/office/drawing/2014/main" id="{4BE4F219-1A01-73A1-D3DB-1A2B3B060353}"/>
              </a:ext>
            </a:extLst>
          </p:cNvPr>
          <p:cNvSpPr txBox="1">
            <a:spLocks/>
          </p:cNvSpPr>
          <p:nvPr/>
        </p:nvSpPr>
        <p:spPr>
          <a:xfrm>
            <a:off x="11190806" y="6324600"/>
            <a:ext cx="799078"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spc="15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1A71338-8BA2-4C79-A6C5-5A8E30081D0C}" type="slidenum">
              <a:rPr lang="en-US" smtClean="0"/>
              <a:pPr/>
              <a:t>6</a:t>
            </a:fld>
            <a:endParaRPr lang="en-US" dirty="0"/>
          </a:p>
        </p:txBody>
      </p:sp>
      <p:pic>
        <p:nvPicPr>
          <p:cNvPr id="7" name="Picture 6">
            <a:extLst>
              <a:ext uri="{FF2B5EF4-FFF2-40B4-BE49-F238E27FC236}">
                <a16:creationId xmlns:a16="http://schemas.microsoft.com/office/drawing/2014/main" id="{BBDDDF5C-741E-94DB-5503-ADC3A85F62ED}"/>
              </a:ext>
            </a:extLst>
          </p:cNvPr>
          <p:cNvPicPr>
            <a:picLocks noChangeAspect="1"/>
          </p:cNvPicPr>
          <p:nvPr/>
        </p:nvPicPr>
        <p:blipFill>
          <a:blip r:embed="rId4"/>
          <a:stretch>
            <a:fillRect/>
          </a:stretch>
        </p:blipFill>
        <p:spPr>
          <a:xfrm>
            <a:off x="371254" y="5114208"/>
            <a:ext cx="933892" cy="1051240"/>
          </a:xfrm>
          <a:prstGeom prst="rect">
            <a:avLst/>
          </a:prstGeom>
        </p:spPr>
      </p:pic>
      <p:sp>
        <p:nvSpPr>
          <p:cNvPr id="11" name="TextBox 10">
            <a:extLst>
              <a:ext uri="{FF2B5EF4-FFF2-40B4-BE49-F238E27FC236}">
                <a16:creationId xmlns:a16="http://schemas.microsoft.com/office/drawing/2014/main" id="{09E3378B-E599-D115-2EB7-814B9E4E6438}"/>
              </a:ext>
            </a:extLst>
          </p:cNvPr>
          <p:cNvSpPr txBox="1"/>
          <p:nvPr/>
        </p:nvSpPr>
        <p:spPr>
          <a:xfrm>
            <a:off x="1305146" y="5500468"/>
            <a:ext cx="9686593" cy="923330"/>
          </a:xfrm>
          <a:prstGeom prst="rect">
            <a:avLst/>
          </a:prstGeom>
          <a:noFill/>
        </p:spPr>
        <p:txBody>
          <a:bodyPr wrap="square" rtlCol="0">
            <a:spAutoFit/>
          </a:bodyPr>
          <a:lstStyle/>
          <a:p>
            <a:r>
              <a:rPr lang="en-US" dirty="0"/>
              <a:t>Reminder – Zero in an override field can generate Potential Errors, prevent system checks like Reasonable Compatibility, and affect Expedited FS issuance. Use caution when putting Zero as an override to avoid over verification or incorrect issuance</a:t>
            </a:r>
          </a:p>
        </p:txBody>
      </p:sp>
    </p:spTree>
    <p:extLst>
      <p:ext uri="{BB962C8B-B14F-4D97-AF65-F5344CB8AC3E}">
        <p14:creationId xmlns:p14="http://schemas.microsoft.com/office/powerpoint/2010/main" val="371628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497C661-2321-A8FA-CFDE-78C1E30621D9}"/>
              </a:ext>
            </a:extLst>
          </p:cNvPr>
          <p:cNvSpPr>
            <a:spLocks noGrp="1"/>
          </p:cNvSpPr>
          <p:nvPr>
            <p:ph type="dt" sz="half" idx="10"/>
          </p:nvPr>
        </p:nvSpPr>
        <p:spPr/>
        <p:txBody>
          <a:bodyPr/>
          <a:lstStyle/>
          <a:p>
            <a:r>
              <a:rPr lang="en-US" dirty="0"/>
              <a:t>7/21/2023</a:t>
            </a:r>
          </a:p>
        </p:txBody>
      </p:sp>
      <p:sp>
        <p:nvSpPr>
          <p:cNvPr id="7" name="Footer Placeholder 6">
            <a:extLst>
              <a:ext uri="{FF2B5EF4-FFF2-40B4-BE49-F238E27FC236}">
                <a16:creationId xmlns:a16="http://schemas.microsoft.com/office/drawing/2014/main" id="{9579276D-D439-337B-BF05-5C819D485F19}"/>
              </a:ext>
            </a:extLst>
          </p:cNvPr>
          <p:cNvSpPr>
            <a:spLocks noGrp="1"/>
          </p:cNvSpPr>
          <p:nvPr>
            <p:ph type="ftr" sz="quarter" idx="11"/>
          </p:nvPr>
        </p:nvSpPr>
        <p:spPr/>
        <p:txBody>
          <a:bodyPr/>
          <a:lstStyle/>
          <a:p>
            <a:r>
              <a:rPr lang="en-US"/>
              <a:t>Proper use of overrides</a:t>
            </a:r>
            <a:endParaRPr lang="en-US" dirty="0"/>
          </a:p>
        </p:txBody>
      </p:sp>
      <p:sp>
        <p:nvSpPr>
          <p:cNvPr id="8" name="Slide Number Placeholder 7">
            <a:extLst>
              <a:ext uri="{FF2B5EF4-FFF2-40B4-BE49-F238E27FC236}">
                <a16:creationId xmlns:a16="http://schemas.microsoft.com/office/drawing/2014/main" id="{246EBC39-747B-236D-551F-2EB50804997A}"/>
              </a:ext>
            </a:extLst>
          </p:cNvPr>
          <p:cNvSpPr>
            <a:spLocks noGrp="1"/>
          </p:cNvSpPr>
          <p:nvPr>
            <p:ph type="sldNum" sz="quarter" idx="12"/>
          </p:nvPr>
        </p:nvSpPr>
        <p:spPr/>
        <p:txBody>
          <a:bodyPr/>
          <a:lstStyle/>
          <a:p>
            <a:fld id="{11A71338-8BA2-4C79-A6C5-5A8E30081D0C}" type="slidenum">
              <a:rPr lang="en-US" smtClean="0"/>
              <a:pPr/>
              <a:t>7</a:t>
            </a:fld>
            <a:endParaRPr lang="en-US" dirty="0"/>
          </a:p>
        </p:txBody>
      </p:sp>
      <p:pic>
        <p:nvPicPr>
          <p:cNvPr id="3" name="Picture 2" descr="A picture containing text, computer, open&#10;&#10;Description automatically generated">
            <a:extLst>
              <a:ext uri="{FF2B5EF4-FFF2-40B4-BE49-F238E27FC236}">
                <a16:creationId xmlns:a16="http://schemas.microsoft.com/office/drawing/2014/main" id="{F0D27C39-1AF3-31C3-39A7-F4FAF9F8D99C}"/>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204839" y="514740"/>
            <a:ext cx="4572000" cy="3048000"/>
          </a:xfrm>
          <a:prstGeom prst="rect">
            <a:avLst/>
          </a:prstGeom>
        </p:spPr>
      </p:pic>
      <p:sp>
        <p:nvSpPr>
          <p:cNvPr id="4" name="TextBox 3">
            <a:extLst>
              <a:ext uri="{FF2B5EF4-FFF2-40B4-BE49-F238E27FC236}">
                <a16:creationId xmlns:a16="http://schemas.microsoft.com/office/drawing/2014/main" id="{38C0B535-53C9-569E-2029-E3A9B158C641}"/>
              </a:ext>
            </a:extLst>
          </p:cNvPr>
          <p:cNvSpPr txBox="1"/>
          <p:nvPr/>
        </p:nvSpPr>
        <p:spPr>
          <a:xfrm>
            <a:off x="353961" y="545690"/>
            <a:ext cx="6312310" cy="5724644"/>
          </a:xfrm>
          <a:prstGeom prst="rect">
            <a:avLst/>
          </a:prstGeom>
          <a:noFill/>
        </p:spPr>
        <p:txBody>
          <a:bodyPr wrap="square" rtlCol="0">
            <a:spAutoFit/>
          </a:bodyPr>
          <a:lstStyle/>
          <a:p>
            <a:r>
              <a:rPr lang="en-US" sz="2400" b="1" dirty="0"/>
              <a:t>Remember that the system is running checks in the background and sometimes we don’t need verification, even if something has not yet been verified. Examples:</a:t>
            </a:r>
          </a:p>
          <a:p>
            <a:endParaRPr lang="en-US" dirty="0"/>
          </a:p>
          <a:p>
            <a:pPr marL="285750" indent="-285750">
              <a:buFont typeface="Arial" panose="020B0604020202020204" pitchFamily="34" charset="0"/>
              <a:buChar char="•"/>
            </a:pPr>
            <a:r>
              <a:rPr lang="en-US" dirty="0"/>
              <a:t>HC cases that meet “Reasonable Compatibility” per process help 10.3.5.5, BC+ handbook 9.12, or Medicaid handbook 20.3.8.1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BC+ cases where all eligible members are on an extension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Income has ended in a month prior to the ongoing month being tested. Ex. Income ended 07/05/23, when running the case on 07/10/23 we are looking at 08/2023 forward so no verification of 07/2023 Income is needed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Assistance Group is failing  </a:t>
            </a:r>
          </a:p>
          <a:p>
            <a:endParaRPr lang="en-US" dirty="0"/>
          </a:p>
          <a:p>
            <a:endParaRPr lang="en-US" dirty="0"/>
          </a:p>
        </p:txBody>
      </p:sp>
      <p:sp>
        <p:nvSpPr>
          <p:cNvPr id="5" name="TextBox 4">
            <a:extLst>
              <a:ext uri="{FF2B5EF4-FFF2-40B4-BE49-F238E27FC236}">
                <a16:creationId xmlns:a16="http://schemas.microsoft.com/office/drawing/2014/main" id="{26031A8F-4816-8AF6-BA50-74C7D176D696}"/>
              </a:ext>
            </a:extLst>
          </p:cNvPr>
          <p:cNvSpPr txBox="1"/>
          <p:nvPr/>
        </p:nvSpPr>
        <p:spPr>
          <a:xfrm>
            <a:off x="7417885" y="4923942"/>
            <a:ext cx="4572000" cy="1477328"/>
          </a:xfrm>
          <a:prstGeom prst="rect">
            <a:avLst/>
          </a:prstGeom>
          <a:noFill/>
        </p:spPr>
        <p:txBody>
          <a:bodyPr wrap="square" rtlCol="0">
            <a:spAutoFit/>
          </a:bodyPr>
          <a:lstStyle/>
          <a:p>
            <a:r>
              <a:rPr lang="en-US" dirty="0"/>
              <a:t>If you are unsure why a case is passing or failing when you believe it should pend, please check with a lead or supervisor. DO NOT enter overrides at $0 or Q? income that is not truly questionable just to get a case to pend</a:t>
            </a:r>
          </a:p>
        </p:txBody>
      </p:sp>
      <p:pic>
        <p:nvPicPr>
          <p:cNvPr id="10" name="Graphic 9" descr="Warning with solid fill">
            <a:extLst>
              <a:ext uri="{FF2B5EF4-FFF2-40B4-BE49-F238E27FC236}">
                <a16:creationId xmlns:a16="http://schemas.microsoft.com/office/drawing/2014/main" id="{BD25A353-F4AA-669F-9B0E-DA8FB6E31A5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099527" y="3721087"/>
            <a:ext cx="914400" cy="914400"/>
          </a:xfrm>
          <a:prstGeom prst="rect">
            <a:avLst/>
          </a:prstGeom>
        </p:spPr>
      </p:pic>
    </p:spTree>
    <p:extLst>
      <p:ext uri="{BB962C8B-B14F-4D97-AF65-F5344CB8AC3E}">
        <p14:creationId xmlns:p14="http://schemas.microsoft.com/office/powerpoint/2010/main" val="35260058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1E5C9C91-7BEA-497B-8B74-808BB0864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9FD94B-CF2B-4485-954E-6805E96E51FA}">
  <ds:schemaRefs>
    <ds:schemaRef ds:uri="http://schemas.microsoft.com/sharepoint/v3/contenttype/forms"/>
  </ds:schemaRefs>
</ds:datastoreItem>
</file>

<file path=customXml/itemProps3.xml><?xml version="1.0" encoding="utf-8"?>
<ds:datastoreItem xmlns:ds="http://schemas.openxmlformats.org/officeDocument/2006/customXml" ds:itemID="{538316A4-DB9D-4B40-83D1-0433996D54B0}">
  <ds:schemaRefs>
    <ds:schemaRef ds:uri="http://schemas.microsoft.com/office/infopath/2007/PartnerControls"/>
    <ds:schemaRef ds:uri="http://schemas.microsoft.com/office/2006/documentManagement/types"/>
    <ds:schemaRef ds:uri="71af3243-3dd4-4a8d-8c0d-dd76da1f02a5"/>
    <ds:schemaRef ds:uri="http://purl.org/dc/elements/1.1/"/>
    <ds:schemaRef ds:uri="http://schemas.microsoft.com/office/2006/metadata/properties"/>
    <ds:schemaRef ds:uri="http://schemas.microsoft.com/sharepoint/v3"/>
    <ds:schemaRef ds:uri="230e9df3-be65-4c73-a93b-d1236ebd677e"/>
    <ds:schemaRef ds:uri="http://schemas.openxmlformats.org/package/2006/metadata/core-properties"/>
    <ds:schemaRef ds:uri="http://purl.org/dc/terms/"/>
    <ds:schemaRef ds:uri="16c05727-aa75-4e4a-9b5f-8a80a1165891"/>
    <ds:schemaRef ds:uri="http://www.w3.org/XML/1998/namespace"/>
    <ds:schemaRef ds:uri="http://purl.org/dc/dcmityp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283</TotalTime>
  <Words>421</Words>
  <Application>Microsoft Office PowerPoint</Application>
  <PresentationFormat>Widescreen</PresentationFormat>
  <Paragraphs>50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Posterama</vt:lpstr>
      <vt:lpstr>Wingdings</vt:lpstr>
      <vt:lpstr>Office Theme</vt:lpstr>
      <vt:lpstr>Proper use of overrides for Earned Income</vt:lpstr>
      <vt:lpstr>PowerPoint Presentation</vt:lpstr>
      <vt:lpstr>PowerPoint Presentation</vt:lpstr>
      <vt:lpstr>SO…</vt:lpstr>
      <vt:lpstr>Good times to use overrides:</vt:lpstr>
      <vt:lpstr>When we shouldn’t use overrides:</vt:lpstr>
      <vt:lpstr>PowerPoint Presentation</vt:lpstr>
    </vt:vector>
  </TitlesOfParts>
  <Company>Sauk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 use of overrides for Earned Income</dc:title>
  <dc:creator>Melissa Klamer</dc:creator>
  <cp:lastModifiedBy>Chorlton, Adam</cp:lastModifiedBy>
  <cp:revision>8</cp:revision>
  <dcterms:created xsi:type="dcterms:W3CDTF">2023-06-28T19:02:16Z</dcterms:created>
  <dcterms:modified xsi:type="dcterms:W3CDTF">2023-12-15T16:13:42Z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