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77" r:id="rId6"/>
    <p:sldId id="264" r:id="rId7"/>
    <p:sldId id="263" r:id="rId8"/>
    <p:sldId id="273" r:id="rId9"/>
    <p:sldId id="276" r:id="rId10"/>
    <p:sldId id="275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8" r:id="rId19"/>
    <p:sldId id="279" r:id="rId20"/>
    <p:sldId id="281" r:id="rId21"/>
    <p:sldId id="280" r:id="rId22"/>
    <p:sldId id="282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1912" autoAdjust="0"/>
  </p:normalViewPr>
  <p:slideViewPr>
    <p:cSldViewPr>
      <p:cViewPr varScale="1">
        <p:scale>
          <a:sx n="84" d="100"/>
          <a:sy n="84" d="100"/>
        </p:scale>
        <p:origin x="159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EC8B8-43AD-4BD9-96B4-62A4B5CB812A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D9570-E463-44A4-8A32-AF988385B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74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02E38-B503-4A58-96E1-BF45E9AC2E04}" type="datetime1">
              <a:rPr lang="en-US" smtClean="0"/>
              <a:t>1/2/2020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F113-8692-4C00-A52B-0904C80ECA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ABEA-D37B-4D94-9E3B-12815C643D70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F113-8692-4C00-A52B-0904C80EC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3386-4394-41F7-90C1-A13ECF4024BB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F113-8692-4C00-A52B-0904C80EC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7267-ABD7-4E05-9C5F-FC8787F91591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F113-8692-4C00-A52B-0904C80EC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24D1-2512-4CD3-A1AD-BC851894B77D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F113-8692-4C00-A52B-0904C80ECA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4CF3-C764-42A5-913E-2A53991BF854}" type="datetime1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F113-8692-4C00-A52B-0904C80EC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DEFE-4368-467F-B95A-89683CEB8E49}" type="datetime1">
              <a:rPr lang="en-US" smtClean="0"/>
              <a:t>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F113-8692-4C00-A52B-0904C80EC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8DB74-2716-4F8A-9E81-38470157D2FA}" type="datetime1">
              <a:rPr lang="en-US" smtClean="0"/>
              <a:t>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F113-8692-4C00-A52B-0904C80EC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414D-5E67-48D5-A72A-5C11DDA144DF}" type="datetime1">
              <a:rPr lang="en-US" smtClean="0"/>
              <a:t>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F113-8692-4C00-A52B-0904C80EC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A720-EF78-4686-AB9A-C3F688E8DB75}" type="datetime1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F113-8692-4C00-A52B-0904C80ECA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C515-CB7C-4797-BD18-17EAC52B817C}" type="datetime1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1C2F113-8692-4C00-A52B-0904C80ECAB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0ED40F-2F97-444E-9FF8-53801E7D84E2}" type="datetime1">
              <a:rPr lang="en-US" smtClean="0"/>
              <a:t>1/2/2020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C2F113-8692-4C00-A52B-0904C80ECAB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CAPER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Jeremiah Cook</a:t>
            </a:r>
          </a:p>
          <a:p>
            <a:r>
              <a:rPr lang="en-US" dirty="0" smtClean="0"/>
              <a:t>last updated 08/2019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F113-8692-4C00-A52B-0904C80ECA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3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F113-8692-4C00-A52B-0904C80ECAB1}" type="slidenum">
              <a:rPr lang="en-US" smtClean="0"/>
              <a:t>10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926726"/>
            <a:ext cx="6437934" cy="577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40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prevent CAPERs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the electronic case file</a:t>
            </a:r>
          </a:p>
          <a:p>
            <a:r>
              <a:rPr lang="en-US" dirty="0" smtClean="0"/>
              <a:t>Review timeliness</a:t>
            </a:r>
          </a:p>
          <a:p>
            <a:r>
              <a:rPr lang="en-US" dirty="0" smtClean="0"/>
              <a:t>Review all Potential Errors</a:t>
            </a:r>
          </a:p>
          <a:p>
            <a:r>
              <a:rPr lang="en-US" dirty="0" smtClean="0"/>
              <a:t>Review the eligibility run results reason codes</a:t>
            </a:r>
          </a:p>
          <a:p>
            <a:r>
              <a:rPr lang="en-US" dirty="0" smtClean="0"/>
              <a:t>Review all budget pages in detail</a:t>
            </a:r>
          </a:p>
          <a:p>
            <a:r>
              <a:rPr lang="en-US" dirty="0" smtClean="0"/>
              <a:t>Review data exchanges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F113-8692-4C00-A52B-0904C80ECAB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9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 the Electronic Case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verification in ECF that was moved without being processed?</a:t>
            </a:r>
          </a:p>
          <a:p>
            <a:r>
              <a:rPr lang="en-US" dirty="0" smtClean="0"/>
              <a:t>If verification was requested, did the appropriate notices go out?</a:t>
            </a:r>
          </a:p>
          <a:p>
            <a:r>
              <a:rPr lang="en-US" dirty="0" smtClean="0"/>
              <a:t>Ensure dates for verification are accurate before proceeding with the eligibility determination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F113-8692-4C00-A52B-0904C80ECAB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0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timeliness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due dates for accuracy whenever sending a verification checklist. </a:t>
            </a:r>
          </a:p>
          <a:p>
            <a:r>
              <a:rPr lang="en-US" dirty="0" smtClean="0"/>
              <a:t>Make sure applications are denied on the 30</a:t>
            </a:r>
            <a:r>
              <a:rPr lang="en-US" baseline="30000" dirty="0" smtClean="0"/>
              <a:t>th</a:t>
            </a:r>
            <a:r>
              <a:rPr lang="en-US" dirty="0" smtClean="0"/>
              <a:t> day from the date of application.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F113-8692-4C00-A52B-0904C80ECAB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1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all Potential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potential error contains a checklist of action items for the IM worker to complete when reviewing the error.  Make sure to go through each before resolving the error and proceeding with the eligibility determination.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F113-8692-4C00-A52B-0904C80ECAB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9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the eligibility run results and reason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 reason codes correct? </a:t>
            </a:r>
          </a:p>
          <a:p>
            <a:r>
              <a:rPr lang="en-US" dirty="0" smtClean="0"/>
              <a:t>Is the determination result accurate and are the proper denial/termination notices being sent?</a:t>
            </a:r>
          </a:p>
          <a:p>
            <a:r>
              <a:rPr lang="en-US" dirty="0"/>
              <a:t>Have an expected result in your mind.  </a:t>
            </a:r>
            <a:r>
              <a:rPr lang="en-US"/>
              <a:t>If you don’t see it, go back and check the </a:t>
            </a:r>
            <a:r>
              <a:rPr lang="en-US" smtClean="0"/>
              <a:t>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F113-8692-4C00-A52B-0904C80ECAB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1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all budget pages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income being correctly counted?</a:t>
            </a:r>
          </a:p>
          <a:p>
            <a:r>
              <a:rPr lang="en-US" dirty="0" smtClean="0"/>
              <a:t>Are the correct deductions being allowed?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F113-8692-4C00-A52B-0904C80ECAB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4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Data Exchanges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SOLQ, Birth Query, </a:t>
            </a:r>
            <a:r>
              <a:rPr lang="en-US" smtClean="0"/>
              <a:t>DMV website, KIDS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F113-8692-4C00-A52B-0904C80ECAB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4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Improve accuracy and timelines of benefits to our customers.</a:t>
            </a:r>
          </a:p>
          <a:p>
            <a:pPr lvl="0"/>
            <a:r>
              <a:rPr lang="en-US" dirty="0"/>
              <a:t>Adjust QC activities based on our shared workload model, where multiple workers may touch the same case during periods of application, review, change, etc.</a:t>
            </a:r>
          </a:p>
          <a:p>
            <a:pPr lvl="0"/>
            <a:r>
              <a:rPr lang="en-US" dirty="0"/>
              <a:t>Evaluate effectiveness of training and communication activities.</a:t>
            </a:r>
          </a:p>
          <a:p>
            <a:pPr lvl="0"/>
            <a:r>
              <a:rPr lang="en-US" dirty="0"/>
              <a:t>Analyze QC data from multiple sources.</a:t>
            </a:r>
          </a:p>
          <a:p>
            <a:r>
              <a:rPr lang="en-US" dirty="0"/>
              <a:t>Communicate QC results to staff.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F113-8692-4C00-A52B-0904C80ECAB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424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QC Plan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training and communication to disseminate information and train on appropriate policy and procedure.  </a:t>
            </a:r>
          </a:p>
          <a:p>
            <a:pPr lvl="0"/>
            <a:r>
              <a:rPr lang="en-US" dirty="0"/>
              <a:t>Work with Supervisory staff, Lead Workers and ESS to change or implement procedures to improve accuracy. </a:t>
            </a:r>
          </a:p>
          <a:p>
            <a:pPr lvl="0"/>
            <a:r>
              <a:rPr lang="en-US" dirty="0"/>
              <a:t>Work with staff in groups and individually to address case errors.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F113-8692-4C00-A52B-0904C80ECAB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5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CAPER Knowledge Pretest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CAPER?</a:t>
            </a:r>
          </a:p>
          <a:p>
            <a:r>
              <a:rPr lang="en-US" dirty="0" smtClean="0"/>
              <a:t>A CAPER is a review of a negative agency action for the </a:t>
            </a:r>
            <a:r>
              <a:rPr lang="en-US" dirty="0" err="1" smtClean="0"/>
              <a:t>FoodShare</a:t>
            </a:r>
            <a:r>
              <a:rPr lang="en-US" dirty="0" smtClean="0"/>
              <a:t> program that resulted in the termination of benefits or a denial of FS eligibility.</a:t>
            </a:r>
          </a:p>
          <a:p>
            <a:r>
              <a:rPr lang="en-US" dirty="0" smtClean="0"/>
              <a:t>Stands for Case and Procedural Error Rates</a:t>
            </a:r>
          </a:p>
          <a:p>
            <a:r>
              <a:rPr lang="en-US" dirty="0" smtClean="0"/>
              <a:t>The purpose of the CAPER review is to verify through documentation contained in the case record whether the agency’s action to deny, terminate or suspend </a:t>
            </a:r>
            <a:r>
              <a:rPr lang="en-US" dirty="0" err="1" smtClean="0"/>
              <a:t>Foodshare</a:t>
            </a:r>
            <a:r>
              <a:rPr lang="en-US" dirty="0" smtClean="0"/>
              <a:t> benefits was valid.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F113-8692-4C00-A52B-0904C80ECA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5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Who is on the Capital Consortium QC Review </a:t>
            </a:r>
            <a:r>
              <a:rPr lang="en-US" dirty="0"/>
              <a:t>T</a:t>
            </a:r>
            <a:r>
              <a:rPr lang="en-US" dirty="0" smtClean="0"/>
              <a:t>eam?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Robyn Johnson</a:t>
            </a:r>
          </a:p>
          <a:p>
            <a:r>
              <a:rPr lang="en-US" dirty="0" smtClean="0"/>
              <a:t>Ed </a:t>
            </a:r>
            <a:r>
              <a:rPr lang="en-US" dirty="0" err="1" smtClean="0"/>
              <a:t>Sheskey</a:t>
            </a:r>
            <a:endParaRPr lang="en-US" dirty="0" smtClean="0"/>
          </a:p>
          <a:p>
            <a:r>
              <a:rPr lang="en-US" dirty="0" smtClean="0"/>
              <a:t>Antonio </a:t>
            </a:r>
            <a:r>
              <a:rPr lang="en-US" dirty="0" err="1" smtClean="0"/>
              <a:t>Esterrich</a:t>
            </a:r>
            <a:endParaRPr lang="en-US" dirty="0" smtClean="0"/>
          </a:p>
          <a:p>
            <a:r>
              <a:rPr lang="en-US" dirty="0" smtClean="0"/>
              <a:t>Michelle </a:t>
            </a:r>
            <a:r>
              <a:rPr lang="en-US" dirty="0" err="1" smtClean="0"/>
              <a:t>Chiuchiolo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F113-8692-4C00-A52B-0904C80ECAB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167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Capital Consortium Review Team’s Focus: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Checking cases for completeness, accuracy and timeliness</a:t>
            </a:r>
          </a:p>
          <a:p>
            <a:r>
              <a:rPr lang="en-US" dirty="0" smtClean="0"/>
              <a:t>Inform staff and supervisors regarding QC findings</a:t>
            </a:r>
          </a:p>
          <a:p>
            <a:r>
              <a:rPr lang="en-US" dirty="0" smtClean="0"/>
              <a:t>Monitor cases in which errors have been found to ensure corrective action is taken</a:t>
            </a:r>
          </a:p>
          <a:p>
            <a:r>
              <a:rPr lang="en-US" dirty="0" smtClean="0"/>
              <a:t>Analyze error trends and deviations of agency policy.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F113-8692-4C00-A52B-0904C80ECAB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84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See Ed or Robyn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F113-8692-4C00-A52B-0904C80ECAB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5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Actions Are Subject to Review?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action to:</a:t>
            </a:r>
          </a:p>
          <a:p>
            <a:pPr lvl="1"/>
            <a:r>
              <a:rPr lang="en-US" dirty="0" smtClean="0"/>
              <a:t>deny initial benefits;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eny benefits at certification;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erminate benefits;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horten a certification period;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uspend a household’s benefits, including suspended households whose benefits were later restored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F113-8692-4C00-A52B-0904C80ECA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3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CAPER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time of application, a client on a case has a drug conviction in the last 5 years.  The client was asked to provide a drug test result, which she did not.  She was </a:t>
            </a:r>
            <a:r>
              <a:rPr lang="en-US" dirty="0" err="1" smtClean="0"/>
              <a:t>QV’d</a:t>
            </a:r>
            <a:r>
              <a:rPr lang="en-US" dirty="0" smtClean="0"/>
              <a:t>, which meant that her income should have been deemed to the other FS unit members.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Even though the cause of this error was systemic, it is still an example of errors that occur on the agency review.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F113-8692-4C00-A52B-0904C80ECA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9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CAPER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client conducted a FS review 09/01 with a due date of for the review on 09/30.  On 09/11 action was taken by the agency to terminate FS for failure to return the verification.  There is evidence that the verification was returned on 09/11 but was not available to the agency until 09/12.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Although this is no one’s fault (since the information was not available for us to see), the State QC review still counts this as an error.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F113-8692-4C00-A52B-0904C80ECA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96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Potential Instances of CAPERs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to send an appointment letter or a Notice of Missed Interview when required.</a:t>
            </a:r>
          </a:p>
          <a:p>
            <a:r>
              <a:rPr lang="en-US" dirty="0" smtClean="0"/>
              <a:t>Failure to provide expedited benefits when required.</a:t>
            </a:r>
          </a:p>
          <a:p>
            <a:r>
              <a:rPr lang="en-US" dirty="0" smtClean="0"/>
              <a:t>Denial of benefits prior to the 30</a:t>
            </a:r>
            <a:r>
              <a:rPr lang="en-US" baseline="30000" dirty="0" smtClean="0"/>
              <a:t>th</a:t>
            </a:r>
            <a:r>
              <a:rPr lang="en-US" dirty="0" smtClean="0"/>
              <a:t> day from date of application when verification was requested.</a:t>
            </a:r>
          </a:p>
          <a:p>
            <a:r>
              <a:rPr lang="en-US" dirty="0" smtClean="0"/>
              <a:t>Denial of benefits of an application after the 30</a:t>
            </a:r>
            <a:r>
              <a:rPr lang="en-US" baseline="30000" dirty="0" smtClean="0"/>
              <a:t>th</a:t>
            </a:r>
            <a:r>
              <a:rPr lang="en-US" dirty="0" smtClean="0"/>
              <a:t> day when the case was not properly pended.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F113-8692-4C00-A52B-0904C80ECA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errors from the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Miscalculation of EI from paystubs</a:t>
            </a:r>
          </a:p>
          <a:p>
            <a:r>
              <a:rPr lang="en-US" dirty="0" smtClean="0"/>
              <a:t>HSUA errors (counting WHEAP incorrectly)</a:t>
            </a:r>
          </a:p>
          <a:p>
            <a:r>
              <a:rPr lang="en-US" dirty="0" smtClean="0"/>
              <a:t>Incorrect due dates for verification request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F113-8692-4C00-A52B-0904C80ECA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5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Common CAPERS Errors by Gatepost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Demographics, 77 errors, 27% of total</a:t>
            </a:r>
          </a:p>
          <a:p>
            <a:r>
              <a:rPr lang="en-US" dirty="0" smtClean="0"/>
              <a:t>Household Members, 53 errors, 18%</a:t>
            </a:r>
          </a:p>
          <a:p>
            <a:r>
              <a:rPr lang="en-US" dirty="0" smtClean="0"/>
              <a:t>Permanent Demographics, 34 errors, 12%</a:t>
            </a:r>
          </a:p>
          <a:p>
            <a:r>
              <a:rPr lang="en-US" dirty="0" smtClean="0"/>
              <a:t>Employment Screen, 21 errors, 7%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F113-8692-4C00-A52B-0904C80ECA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81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F113-8692-4C00-A52B-0904C80ECAB1}" type="slidenum">
              <a:rPr lang="en-US" smtClean="0"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661526"/>
            <a:ext cx="6425741" cy="6059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05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787</TotalTime>
  <Words>831</Words>
  <Application>Microsoft Office PowerPoint</Application>
  <PresentationFormat>On-screen Show (4:3)</PresentationFormat>
  <Paragraphs>105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Calibri</vt:lpstr>
      <vt:lpstr>Constantia</vt:lpstr>
      <vt:lpstr>Wingdings 2</vt:lpstr>
      <vt:lpstr>Flow</vt:lpstr>
      <vt:lpstr>CAPER TRAINING</vt:lpstr>
      <vt:lpstr>CAPER Knowledge Pretest</vt:lpstr>
      <vt:lpstr>What Actions Are Subject to Review?</vt:lpstr>
      <vt:lpstr>CAPER Example 1</vt:lpstr>
      <vt:lpstr>CAPER Example 2</vt:lpstr>
      <vt:lpstr>Additional Potential Instances of CAPERs</vt:lpstr>
      <vt:lpstr>Common errors from the review</vt:lpstr>
      <vt:lpstr>Common CAPERS Errors by Gatepost</vt:lpstr>
      <vt:lpstr>PowerPoint Presentation</vt:lpstr>
      <vt:lpstr>PowerPoint Presentation</vt:lpstr>
      <vt:lpstr>How to prevent CAPERs</vt:lpstr>
      <vt:lpstr>Check the Electronic Case File</vt:lpstr>
      <vt:lpstr>Review timeliness</vt:lpstr>
      <vt:lpstr>Review all Potential Errors</vt:lpstr>
      <vt:lpstr>Review the eligibility run results and reason codes</vt:lpstr>
      <vt:lpstr>Review all budget pages in detail</vt:lpstr>
      <vt:lpstr>Review Data Exchanges</vt:lpstr>
      <vt:lpstr>QC Plan</vt:lpstr>
      <vt:lpstr>QC Plan (continued)</vt:lpstr>
      <vt:lpstr>Who is on the Capital Consortium QC Review Team?</vt:lpstr>
      <vt:lpstr>Capital Consortium Review Team’s Focus:</vt:lpstr>
      <vt:lpstr>Questions?</vt:lpstr>
    </vt:vector>
  </TitlesOfParts>
  <Company>Dane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CAPER TRAINING</dc:title>
  <dc:creator>Cook, Jeremiah</dc:creator>
  <cp:lastModifiedBy>Cook, Jeremiah</cp:lastModifiedBy>
  <cp:revision>36</cp:revision>
  <cp:lastPrinted>2017-08-28T18:12:20Z</cp:lastPrinted>
  <dcterms:created xsi:type="dcterms:W3CDTF">2017-08-21T18:19:03Z</dcterms:created>
  <dcterms:modified xsi:type="dcterms:W3CDTF">2020-01-02T15:09:23Z</dcterms:modified>
</cp:coreProperties>
</file>