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82" r:id="rId3"/>
    <p:sldId id="259" r:id="rId4"/>
    <p:sldId id="257" r:id="rId5"/>
    <p:sldId id="260" r:id="rId6"/>
    <p:sldId id="261" r:id="rId7"/>
    <p:sldId id="265" r:id="rId8"/>
    <p:sldId id="266" r:id="rId9"/>
    <p:sldId id="267" r:id="rId10"/>
    <p:sldId id="262" r:id="rId11"/>
    <p:sldId id="263" r:id="rId12"/>
    <p:sldId id="264" r:id="rId13"/>
    <p:sldId id="283" r:id="rId14"/>
    <p:sldId id="268" r:id="rId15"/>
    <p:sldId id="269" r:id="rId16"/>
    <p:sldId id="281" r:id="rId17"/>
    <p:sldId id="278" r:id="rId18"/>
    <p:sldId id="284" r:id="rId19"/>
    <p:sldId id="270" r:id="rId20"/>
    <p:sldId id="271" r:id="rId21"/>
    <p:sldId id="277" r:id="rId22"/>
    <p:sldId id="272" r:id="rId23"/>
    <p:sldId id="274" r:id="rId24"/>
    <p:sldId id="273" r:id="rId25"/>
    <p:sldId id="275" r:id="rId26"/>
    <p:sldId id="279" r:id="rId27"/>
    <p:sldId id="280"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8" autoAdjust="0"/>
    <p:restoredTop sz="94660"/>
  </p:normalViewPr>
  <p:slideViewPr>
    <p:cSldViewPr>
      <p:cViewPr varScale="1">
        <p:scale>
          <a:sx n="109" d="100"/>
          <a:sy n="109" d="100"/>
        </p:scale>
        <p:origin x="164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C8FB9D4D-5734-4ED6-B551-2D0126CAF2EF}" type="datetimeFigureOut">
              <a:rPr lang="en-US" smtClean="0"/>
              <a:t>4/20/2023</a:t>
            </a:fld>
            <a:endParaRPr lang="en-US"/>
          </a:p>
        </p:txBody>
      </p:sp>
      <p:sp>
        <p:nvSpPr>
          <p:cNvPr id="16" name="Slide Number Placeholder 15"/>
          <p:cNvSpPr>
            <a:spLocks noGrp="1"/>
          </p:cNvSpPr>
          <p:nvPr>
            <p:ph type="sldNum" sz="quarter" idx="11"/>
          </p:nvPr>
        </p:nvSpPr>
        <p:spPr/>
        <p:txBody>
          <a:bodyPr/>
          <a:lstStyle/>
          <a:p>
            <a:fld id="{083B2226-3309-4878-A001-397A9E88460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B9D4D-5734-4ED6-B551-2D0126CAF2EF}"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B2226-3309-4878-A001-397A9E8846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FB9D4D-5734-4ED6-B551-2D0126CAF2EF}"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B2226-3309-4878-A001-397A9E8846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C8FB9D4D-5734-4ED6-B551-2D0126CAF2EF}" type="datetimeFigureOut">
              <a:rPr lang="en-US" smtClean="0"/>
              <a:t>4/20/2023</a:t>
            </a:fld>
            <a:endParaRPr lang="en-US"/>
          </a:p>
        </p:txBody>
      </p:sp>
      <p:sp>
        <p:nvSpPr>
          <p:cNvPr id="15" name="Slide Number Placeholder 14"/>
          <p:cNvSpPr>
            <a:spLocks noGrp="1"/>
          </p:cNvSpPr>
          <p:nvPr>
            <p:ph type="sldNum" sz="quarter" idx="11"/>
          </p:nvPr>
        </p:nvSpPr>
        <p:spPr/>
        <p:txBody>
          <a:bodyPr/>
          <a:lstStyle/>
          <a:p>
            <a:fld id="{083B2226-3309-4878-A001-397A9E884601}"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C8FB9D4D-5734-4ED6-B551-2D0126CAF2EF}" type="datetimeFigureOut">
              <a:rPr lang="en-US" smtClean="0"/>
              <a:t>4/20/2023</a:t>
            </a:fld>
            <a:endParaRPr lang="en-US"/>
          </a:p>
        </p:txBody>
      </p:sp>
      <p:sp>
        <p:nvSpPr>
          <p:cNvPr id="13" name="Slide Number Placeholder 12"/>
          <p:cNvSpPr>
            <a:spLocks noGrp="1"/>
          </p:cNvSpPr>
          <p:nvPr>
            <p:ph type="sldNum" sz="quarter" idx="11"/>
          </p:nvPr>
        </p:nvSpPr>
        <p:spPr/>
        <p:txBody>
          <a:bodyPr/>
          <a:lstStyle/>
          <a:p>
            <a:fld id="{083B2226-3309-4878-A001-397A9E88460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8FB9D4D-5734-4ED6-B551-2D0126CAF2EF}" type="datetimeFigureOut">
              <a:rPr lang="en-US" smtClean="0"/>
              <a:t>4/20/2023</a:t>
            </a:fld>
            <a:endParaRPr lang="en-US"/>
          </a:p>
        </p:txBody>
      </p:sp>
      <p:sp>
        <p:nvSpPr>
          <p:cNvPr id="9" name="Slide Number Placeholder 8"/>
          <p:cNvSpPr>
            <a:spLocks noGrp="1"/>
          </p:cNvSpPr>
          <p:nvPr>
            <p:ph type="sldNum" sz="quarter" idx="11"/>
          </p:nvPr>
        </p:nvSpPr>
        <p:spPr/>
        <p:txBody>
          <a:bodyPr/>
          <a:lstStyle/>
          <a:p>
            <a:fld id="{083B2226-3309-4878-A001-397A9E88460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C8FB9D4D-5734-4ED6-B551-2D0126CAF2EF}" type="datetimeFigureOut">
              <a:rPr lang="en-US" smtClean="0"/>
              <a:t>4/20/2023</a:t>
            </a:fld>
            <a:endParaRPr lang="en-US"/>
          </a:p>
        </p:txBody>
      </p:sp>
      <p:sp>
        <p:nvSpPr>
          <p:cNvPr id="15" name="Slide Number Placeholder 14"/>
          <p:cNvSpPr>
            <a:spLocks noGrp="1"/>
          </p:cNvSpPr>
          <p:nvPr>
            <p:ph type="sldNum" sz="quarter" idx="11"/>
          </p:nvPr>
        </p:nvSpPr>
        <p:spPr/>
        <p:txBody>
          <a:bodyPr/>
          <a:lstStyle/>
          <a:p>
            <a:fld id="{083B2226-3309-4878-A001-397A9E884601}"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C8FB9D4D-5734-4ED6-B551-2D0126CAF2EF}" type="datetimeFigureOut">
              <a:rPr lang="en-US" smtClean="0"/>
              <a:t>4/20/2023</a:t>
            </a:fld>
            <a:endParaRPr lang="en-US"/>
          </a:p>
        </p:txBody>
      </p:sp>
      <p:sp>
        <p:nvSpPr>
          <p:cNvPr id="8" name="Slide Number Placeholder 7"/>
          <p:cNvSpPr>
            <a:spLocks noGrp="1"/>
          </p:cNvSpPr>
          <p:nvPr>
            <p:ph type="sldNum" sz="quarter" idx="11"/>
          </p:nvPr>
        </p:nvSpPr>
        <p:spPr/>
        <p:txBody>
          <a:bodyPr/>
          <a:lstStyle/>
          <a:p>
            <a:fld id="{083B2226-3309-4878-A001-397A9E88460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8FB9D4D-5734-4ED6-B551-2D0126CAF2EF}" type="datetimeFigureOut">
              <a:rPr lang="en-US" smtClean="0"/>
              <a:t>4/20/2023</a:t>
            </a:fld>
            <a:endParaRPr lang="en-US"/>
          </a:p>
        </p:txBody>
      </p:sp>
      <p:sp>
        <p:nvSpPr>
          <p:cNvPr id="6" name="Slide Number Placeholder 5"/>
          <p:cNvSpPr>
            <a:spLocks noGrp="1"/>
          </p:cNvSpPr>
          <p:nvPr>
            <p:ph type="sldNum" sz="quarter" idx="11"/>
          </p:nvPr>
        </p:nvSpPr>
        <p:spPr/>
        <p:txBody>
          <a:bodyPr/>
          <a:lstStyle/>
          <a:p>
            <a:fld id="{083B2226-3309-4878-A001-397A9E884601}"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C8FB9D4D-5734-4ED6-B551-2D0126CAF2EF}" type="datetimeFigureOut">
              <a:rPr lang="en-US" smtClean="0"/>
              <a:t>4/20/2023</a:t>
            </a:fld>
            <a:endParaRPr lang="en-US"/>
          </a:p>
        </p:txBody>
      </p:sp>
      <p:sp>
        <p:nvSpPr>
          <p:cNvPr id="16" name="Slide Number Placeholder 15"/>
          <p:cNvSpPr>
            <a:spLocks noGrp="1"/>
          </p:cNvSpPr>
          <p:nvPr>
            <p:ph type="sldNum" sz="quarter" idx="11"/>
          </p:nvPr>
        </p:nvSpPr>
        <p:spPr/>
        <p:txBody>
          <a:bodyPr/>
          <a:lstStyle/>
          <a:p>
            <a:fld id="{083B2226-3309-4878-A001-397A9E88460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C8FB9D4D-5734-4ED6-B551-2D0126CAF2EF}" type="datetimeFigureOut">
              <a:rPr lang="en-US" smtClean="0"/>
              <a:t>4/20/2023</a:t>
            </a:fld>
            <a:endParaRPr lang="en-US"/>
          </a:p>
        </p:txBody>
      </p:sp>
      <p:sp>
        <p:nvSpPr>
          <p:cNvPr id="14" name="Slide Number Placeholder 13"/>
          <p:cNvSpPr>
            <a:spLocks noGrp="1"/>
          </p:cNvSpPr>
          <p:nvPr>
            <p:ph type="sldNum" sz="quarter" idx="11"/>
          </p:nvPr>
        </p:nvSpPr>
        <p:spPr/>
        <p:txBody>
          <a:bodyPr/>
          <a:lstStyle/>
          <a:p>
            <a:fld id="{083B2226-3309-4878-A001-397A9E884601}"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C8FB9D4D-5734-4ED6-B551-2D0126CAF2EF}" type="datetimeFigureOut">
              <a:rPr lang="en-US" smtClean="0"/>
              <a:t>4/20/2023</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083B2226-3309-4878-A001-397A9E88460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8800" dirty="0" smtClean="0"/>
              <a:t>FSOD Training</a:t>
            </a:r>
            <a:endParaRPr lang="en-US" sz="8800" dirty="0"/>
          </a:p>
        </p:txBody>
      </p:sp>
      <p:sp>
        <p:nvSpPr>
          <p:cNvPr id="3" name="Subtitle 2"/>
          <p:cNvSpPr>
            <a:spLocks noGrp="1"/>
          </p:cNvSpPr>
          <p:nvPr>
            <p:ph type="subTitle" idx="1"/>
          </p:nvPr>
        </p:nvSpPr>
        <p:spPr/>
        <p:txBody>
          <a:bodyPr/>
          <a:lstStyle/>
          <a:p>
            <a:r>
              <a:rPr lang="en-US" dirty="0" smtClean="0"/>
              <a:t>Updated </a:t>
            </a:r>
            <a:r>
              <a:rPr lang="en-US" dirty="0" smtClean="0"/>
              <a:t>04/20/2023</a:t>
            </a:r>
            <a:endParaRPr lang="en-US" dirty="0"/>
          </a:p>
        </p:txBody>
      </p:sp>
    </p:spTree>
    <p:extLst>
      <p:ext uri="{BB962C8B-B14F-4D97-AF65-F5344CB8AC3E}">
        <p14:creationId xmlns:p14="http://schemas.microsoft.com/office/powerpoint/2010/main" val="2937087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Program adds are requests for a new program on a case that is already open for other programs. The open case will show on the access app. </a:t>
            </a:r>
          </a:p>
          <a:p>
            <a:r>
              <a:rPr lang="en-US" dirty="0" smtClean="0"/>
              <a:t>When you hit “Start/continue processing inbox item” the program add will be merged to the existing case. </a:t>
            </a:r>
          </a:p>
          <a:p>
            <a:r>
              <a:rPr lang="en-US" dirty="0" smtClean="0"/>
              <a:t>Then you need to initiate the program add by selecting “Process linked ACCESS application” in the workflow options.</a:t>
            </a:r>
          </a:p>
          <a:p>
            <a:endParaRPr lang="en-US" dirty="0"/>
          </a:p>
        </p:txBody>
      </p:sp>
      <p:sp>
        <p:nvSpPr>
          <p:cNvPr id="2" name="Title 1"/>
          <p:cNvSpPr>
            <a:spLocks noGrp="1"/>
          </p:cNvSpPr>
          <p:nvPr>
            <p:ph type="title"/>
          </p:nvPr>
        </p:nvSpPr>
        <p:spPr/>
        <p:txBody>
          <a:bodyPr/>
          <a:lstStyle/>
          <a:p>
            <a:r>
              <a:rPr lang="en-US" dirty="0" smtClean="0"/>
              <a:t>Program Adds</a:t>
            </a:r>
            <a:endParaRPr lang="en-US" dirty="0"/>
          </a:p>
        </p:txBody>
      </p:sp>
    </p:spTree>
    <p:extLst>
      <p:ext uri="{BB962C8B-B14F-4D97-AF65-F5344CB8AC3E}">
        <p14:creationId xmlns:p14="http://schemas.microsoft.com/office/powerpoint/2010/main" val="1170280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917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52600" y="175260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57600" y="1752600"/>
            <a:ext cx="838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29000" y="6477000"/>
            <a:ext cx="6477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9000" y="5562600"/>
            <a:ext cx="146685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62600" y="3886200"/>
            <a:ext cx="32766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Rectangle 1"/>
          <p:cNvSpPr/>
          <p:nvPr/>
        </p:nvSpPr>
        <p:spPr>
          <a:xfrm>
            <a:off x="1752600" y="6477000"/>
            <a:ext cx="2895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Rectangle 2"/>
          <p:cNvSpPr/>
          <p:nvPr/>
        </p:nvSpPr>
        <p:spPr>
          <a:xfrm>
            <a:off x="3429000" y="3352800"/>
            <a:ext cx="733425"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417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917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352800" y="457200"/>
            <a:ext cx="1295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52600" y="5029200"/>
            <a:ext cx="2514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4121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91700" cy="70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676400" y="3657600"/>
            <a:ext cx="838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590800" y="3848100"/>
            <a:ext cx="6705600" cy="419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6019800"/>
            <a:ext cx="321945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85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ACPs are apps that have already been partially processed through the automated case  processing system. They already have an RFA/case created, but need additional follow up. The RFA and case will show on the application page</a:t>
            </a:r>
          </a:p>
          <a:p>
            <a:r>
              <a:rPr lang="en-US" dirty="0" smtClean="0"/>
              <a:t>These will look like they have already been processed. You need to notice the </a:t>
            </a:r>
            <a:r>
              <a:rPr lang="en-US" dirty="0" smtClean="0">
                <a:solidFill>
                  <a:schemeClr val="bg1"/>
                </a:solidFill>
              </a:rPr>
              <a:t>Item Type: ACP</a:t>
            </a:r>
            <a:r>
              <a:rPr lang="en-US" dirty="0" smtClean="0"/>
              <a:t>, which means you need to navigate to the case and do the ACP follow up actions. </a:t>
            </a:r>
            <a:endParaRPr lang="en-US" dirty="0"/>
          </a:p>
        </p:txBody>
      </p:sp>
      <p:sp>
        <p:nvSpPr>
          <p:cNvPr id="2" name="Title 1"/>
          <p:cNvSpPr>
            <a:spLocks noGrp="1"/>
          </p:cNvSpPr>
          <p:nvPr>
            <p:ph type="title"/>
          </p:nvPr>
        </p:nvSpPr>
        <p:spPr/>
        <p:txBody>
          <a:bodyPr/>
          <a:lstStyle/>
          <a:p>
            <a:r>
              <a:rPr lang="en-US" dirty="0" smtClean="0"/>
              <a:t>ACP</a:t>
            </a:r>
            <a:endParaRPr lang="en-US" dirty="0"/>
          </a:p>
        </p:txBody>
      </p:sp>
    </p:spTree>
    <p:extLst>
      <p:ext uri="{BB962C8B-B14F-4D97-AF65-F5344CB8AC3E}">
        <p14:creationId xmlns:p14="http://schemas.microsoft.com/office/powerpoint/2010/main" val="3372230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917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52600" y="1752600"/>
            <a:ext cx="1371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33800" y="1752600"/>
            <a:ext cx="685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429000" y="2362200"/>
            <a:ext cx="6477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34000" y="2819400"/>
            <a:ext cx="38100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29000" y="5486400"/>
            <a:ext cx="6477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62800" y="5486400"/>
            <a:ext cx="685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52800" y="4572000"/>
            <a:ext cx="154305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52600" y="5410200"/>
            <a:ext cx="6705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886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917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429000" y="762000"/>
            <a:ext cx="685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162800" y="762000"/>
            <a:ext cx="762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276600" y="3810000"/>
            <a:ext cx="161925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76400" y="3581400"/>
            <a:ext cx="4038600" cy="304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107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91700" cy="70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581400" y="228600"/>
            <a:ext cx="1447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4191000"/>
            <a:ext cx="838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76400" y="3733800"/>
            <a:ext cx="76962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29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91700" cy="70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505200" y="1524000"/>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590800" y="457200"/>
            <a:ext cx="2971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262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Paper applications will have an RFA created, either by the clerical staff or CDPU. </a:t>
            </a:r>
          </a:p>
          <a:p>
            <a:r>
              <a:rPr lang="en-US" dirty="0" smtClean="0"/>
              <a:t>The paper application will be in the document viewer for the RFA, along with any other documents for the app. </a:t>
            </a:r>
          </a:p>
          <a:p>
            <a:r>
              <a:rPr lang="en-US" dirty="0" smtClean="0"/>
              <a:t>Process the RFA into a new case, or merge it to an existing case for the primary person. </a:t>
            </a:r>
          </a:p>
          <a:p>
            <a:r>
              <a:rPr lang="en-US" dirty="0" smtClean="0"/>
              <a:t>Tip-Sometimes the RFA will be created but the scanned app has not been linked to the RFA yet. You can still call the person 2x and if you reach them just get the information from them over the phone. If you don’t reach them document the 2 calls on the RFA comments, but don’t process the RFA. The app will be processed after the app can be viewed. </a:t>
            </a:r>
            <a:endParaRPr lang="en-US" dirty="0"/>
          </a:p>
        </p:txBody>
      </p:sp>
      <p:sp>
        <p:nvSpPr>
          <p:cNvPr id="2" name="Title 1"/>
          <p:cNvSpPr>
            <a:spLocks noGrp="1"/>
          </p:cNvSpPr>
          <p:nvPr>
            <p:ph type="title"/>
          </p:nvPr>
        </p:nvSpPr>
        <p:spPr/>
        <p:txBody>
          <a:bodyPr/>
          <a:lstStyle/>
          <a:p>
            <a:r>
              <a:rPr lang="en-US" dirty="0" smtClean="0"/>
              <a:t>Paper Application</a:t>
            </a:r>
            <a:endParaRPr lang="en-US" dirty="0"/>
          </a:p>
        </p:txBody>
      </p:sp>
    </p:spTree>
    <p:extLst>
      <p:ext uri="{BB962C8B-B14F-4D97-AF65-F5344CB8AC3E}">
        <p14:creationId xmlns:p14="http://schemas.microsoft.com/office/powerpoint/2010/main" val="3160573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971800"/>
            <a:ext cx="7543800" cy="914400"/>
          </a:xfrm>
        </p:spPr>
        <p:txBody>
          <a:bodyPr>
            <a:normAutofit fontScale="90000"/>
          </a:bodyPr>
          <a:lstStyle/>
          <a:p>
            <a:r>
              <a:rPr lang="en-US" sz="8800" dirty="0"/>
              <a:t/>
            </a:r>
            <a:br>
              <a:rPr lang="en-US" sz="8800" dirty="0"/>
            </a:br>
            <a:r>
              <a:rPr lang="en-US" sz="8800" dirty="0"/>
              <a:t>Where</a:t>
            </a:r>
            <a:br>
              <a:rPr lang="en-US" sz="8800" dirty="0"/>
            </a:br>
            <a:r>
              <a:rPr lang="en-US" sz="8800" dirty="0"/>
              <a:t>	When</a:t>
            </a:r>
            <a:br>
              <a:rPr lang="en-US" sz="8800" dirty="0"/>
            </a:br>
            <a:r>
              <a:rPr lang="en-US" sz="8800" dirty="0"/>
              <a:t>		How</a:t>
            </a:r>
          </a:p>
        </p:txBody>
      </p:sp>
    </p:spTree>
    <p:extLst>
      <p:ext uri="{BB962C8B-B14F-4D97-AF65-F5344CB8AC3E}">
        <p14:creationId xmlns:p14="http://schemas.microsoft.com/office/powerpoint/2010/main" val="3556397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917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352800" y="381000"/>
            <a:ext cx="154305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752600" y="2971800"/>
            <a:ext cx="76200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540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If someone calls into CCA and does not have time to do the interview, but wants to set a filing date for FS, they can apply for FS by providing name, address, and telephonic signature to set their filing date. </a:t>
            </a:r>
          </a:p>
          <a:p>
            <a:r>
              <a:rPr lang="en-US" dirty="0" smtClean="0"/>
              <a:t>An RFA will need to be created by the worker for this application. You will need to treat this application like a page 1. (more on this soon)</a:t>
            </a:r>
          </a:p>
        </p:txBody>
      </p:sp>
      <p:sp>
        <p:nvSpPr>
          <p:cNvPr id="2" name="Title 1"/>
          <p:cNvSpPr>
            <a:spLocks noGrp="1"/>
          </p:cNvSpPr>
          <p:nvPr>
            <p:ph type="title"/>
          </p:nvPr>
        </p:nvSpPr>
        <p:spPr/>
        <p:txBody>
          <a:bodyPr/>
          <a:lstStyle/>
          <a:p>
            <a:r>
              <a:rPr lang="en-US" dirty="0" smtClean="0"/>
              <a:t>RFA from telephonic signature</a:t>
            </a:r>
            <a:endParaRPr lang="en-US" dirty="0"/>
          </a:p>
        </p:txBody>
      </p:sp>
    </p:spTree>
    <p:extLst>
      <p:ext uri="{BB962C8B-B14F-4D97-AF65-F5344CB8AC3E}">
        <p14:creationId xmlns:p14="http://schemas.microsoft.com/office/powerpoint/2010/main" val="1104722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Look at the application before processing it, and look up the person by SSN or name in CWW to see if they are known to CARES.</a:t>
            </a:r>
          </a:p>
          <a:p>
            <a:r>
              <a:rPr lang="en-US" dirty="0"/>
              <a:t>If the </a:t>
            </a:r>
            <a:r>
              <a:rPr lang="en-US" dirty="0" smtClean="0"/>
              <a:t>application </a:t>
            </a:r>
            <a:r>
              <a:rPr lang="en-US" dirty="0"/>
              <a:t>also has a CC </a:t>
            </a:r>
            <a:r>
              <a:rPr lang="en-US" dirty="0" smtClean="0"/>
              <a:t>request for another county, </a:t>
            </a:r>
            <a:r>
              <a:rPr lang="en-US" dirty="0"/>
              <a:t>or </a:t>
            </a:r>
            <a:r>
              <a:rPr lang="en-US" dirty="0" smtClean="0"/>
              <a:t>it is </a:t>
            </a:r>
            <a:r>
              <a:rPr lang="en-US" dirty="0"/>
              <a:t>an EBD application, send it in to CCA monitoring team to be reassigned. </a:t>
            </a:r>
          </a:p>
          <a:p>
            <a:r>
              <a:rPr lang="en-US" dirty="0" smtClean="0"/>
              <a:t>Most applications you will call 2 times and complete the interview when you reach them. The second call should be 15 minutes after the first. After your 2</a:t>
            </a:r>
            <a:r>
              <a:rPr lang="en-US" baseline="30000" dirty="0" smtClean="0"/>
              <a:t>nd</a:t>
            </a:r>
            <a:r>
              <a:rPr lang="en-US" dirty="0" smtClean="0"/>
              <a:t> attempt (if you don’t reach them) you should leave them a message to call back the call center to complete the interview. If you don’t reach them, process the application and either pend the case for the interview, or issue expedited benefits for a postponed interview.</a:t>
            </a:r>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What to look for</a:t>
            </a:r>
            <a:endParaRPr lang="en-US" dirty="0"/>
          </a:p>
        </p:txBody>
      </p:sp>
    </p:spTree>
    <p:extLst>
      <p:ext uri="{BB962C8B-B14F-4D97-AF65-F5344CB8AC3E}">
        <p14:creationId xmlns:p14="http://schemas.microsoft.com/office/powerpoint/2010/main" val="129717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If the person already has a case and is open for FS, you should update any changes that are on the application to the case, and withdraw it.</a:t>
            </a:r>
          </a:p>
          <a:p>
            <a:r>
              <a:rPr lang="en-US" dirty="0" smtClean="0"/>
              <a:t>If the person has already applied for FS and this is a duplicate application you should update any changes and withdraw it. </a:t>
            </a:r>
          </a:p>
          <a:p>
            <a:r>
              <a:rPr lang="en-US" dirty="0" smtClean="0"/>
              <a:t>If the case is due for a renewal this month, </a:t>
            </a:r>
            <a:r>
              <a:rPr lang="en-US" smtClean="0"/>
              <a:t>the application can be run as a renewal. </a:t>
            </a:r>
            <a:endParaRPr lang="en-US" dirty="0" smtClean="0"/>
          </a:p>
          <a:p>
            <a:r>
              <a:rPr lang="en-US" dirty="0" smtClean="0"/>
              <a:t>Be sure to comment on the case and RFA the access/case number and why it was withdrawn.</a:t>
            </a:r>
            <a:endParaRPr lang="en-US" dirty="0"/>
          </a:p>
        </p:txBody>
      </p:sp>
      <p:sp>
        <p:nvSpPr>
          <p:cNvPr id="2" name="Title 1"/>
          <p:cNvSpPr>
            <a:spLocks noGrp="1"/>
          </p:cNvSpPr>
          <p:nvPr>
            <p:ph type="title"/>
          </p:nvPr>
        </p:nvSpPr>
        <p:spPr/>
        <p:txBody>
          <a:bodyPr/>
          <a:lstStyle/>
          <a:p>
            <a:r>
              <a:rPr lang="en-US" dirty="0" smtClean="0"/>
              <a:t>Duplicates</a:t>
            </a:r>
            <a:endParaRPr lang="en-US" dirty="0"/>
          </a:p>
        </p:txBody>
      </p:sp>
    </p:spTree>
    <p:extLst>
      <p:ext uri="{BB962C8B-B14F-4D97-AF65-F5344CB8AC3E}">
        <p14:creationId xmlns:p14="http://schemas.microsoft.com/office/powerpoint/2010/main" val="2917778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Incomplete applications, FS Page 1 app, or expedited applications ineligible for a postponed interview, such as cases that previously closed FS due to having 3 TLBs and they don’t claim any exemptions.</a:t>
            </a:r>
          </a:p>
          <a:p>
            <a:r>
              <a:rPr lang="en-US" dirty="0" smtClean="0"/>
              <a:t>If you call and reach the person, just collect any missing information during the interview and run the application. If you call 2x and are unable to reach them you will need to schedule an appointment. </a:t>
            </a:r>
          </a:p>
        </p:txBody>
      </p:sp>
      <p:sp>
        <p:nvSpPr>
          <p:cNvPr id="2" name="Title 1"/>
          <p:cNvSpPr>
            <a:spLocks noGrp="1"/>
          </p:cNvSpPr>
          <p:nvPr>
            <p:ph type="title"/>
          </p:nvPr>
        </p:nvSpPr>
        <p:spPr/>
        <p:txBody>
          <a:bodyPr>
            <a:normAutofit fontScale="90000"/>
          </a:bodyPr>
          <a:lstStyle/>
          <a:p>
            <a:r>
              <a:rPr lang="en-US" dirty="0" smtClean="0"/>
              <a:t>Exceptions to processing the application</a:t>
            </a:r>
            <a:endParaRPr lang="en-US" dirty="0"/>
          </a:p>
        </p:txBody>
      </p:sp>
    </p:spTree>
    <p:extLst>
      <p:ext uri="{BB962C8B-B14F-4D97-AF65-F5344CB8AC3E}">
        <p14:creationId xmlns:p14="http://schemas.microsoft.com/office/powerpoint/2010/main" val="4223307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Remember to confirm your cases (if HC is pending and FS is failing, please confirm the FS </a:t>
            </a:r>
            <a:r>
              <a:rPr lang="en-US" dirty="0"/>
              <a:t>fail) </a:t>
            </a:r>
            <a:endParaRPr lang="en-US" dirty="0" smtClean="0"/>
          </a:p>
          <a:p>
            <a:r>
              <a:rPr lang="en-US" dirty="0" smtClean="0"/>
              <a:t>Run </a:t>
            </a:r>
            <a:r>
              <a:rPr lang="en-US" dirty="0"/>
              <a:t>cases all the way </a:t>
            </a:r>
            <a:r>
              <a:rPr lang="en-US" dirty="0" smtClean="0"/>
              <a:t>through to the confirmation </a:t>
            </a:r>
            <a:r>
              <a:rPr lang="en-US" dirty="0"/>
              <a:t>page. </a:t>
            </a:r>
            <a:r>
              <a:rPr lang="en-US" dirty="0" smtClean="0"/>
              <a:t>If you stop early, and don’t go past the verification checklist, the case will be stuck on the tool. </a:t>
            </a:r>
          </a:p>
          <a:p>
            <a:r>
              <a:rPr lang="en-US" dirty="0"/>
              <a:t>I</a:t>
            </a:r>
            <a:r>
              <a:rPr lang="en-US" dirty="0" smtClean="0"/>
              <a:t>f the app is withdrawn, it will come off overnight</a:t>
            </a:r>
          </a:p>
          <a:p>
            <a:r>
              <a:rPr lang="en-US" dirty="0" smtClean="0"/>
              <a:t>Apps will come off the tool in real time when an appointment is scheduled in CWW Client Scheduling</a:t>
            </a:r>
          </a:p>
          <a:p>
            <a:r>
              <a:rPr lang="en-US" dirty="0" smtClean="0"/>
              <a:t>In some cases we may need to delete a work item</a:t>
            </a:r>
            <a:endParaRPr lang="en-US" dirty="0"/>
          </a:p>
          <a:p>
            <a:r>
              <a:rPr lang="en-US" dirty="0" smtClean="0"/>
              <a:t>Still there? Send it to the FSOD Team inbox so we can look at it. There are several system glitches with FSOD </a:t>
            </a:r>
            <a:endParaRPr lang="en-US" dirty="0"/>
          </a:p>
        </p:txBody>
      </p:sp>
      <p:sp>
        <p:nvSpPr>
          <p:cNvPr id="2" name="Title 1"/>
          <p:cNvSpPr>
            <a:spLocks noGrp="1"/>
          </p:cNvSpPr>
          <p:nvPr>
            <p:ph type="title"/>
          </p:nvPr>
        </p:nvSpPr>
        <p:spPr/>
        <p:txBody>
          <a:bodyPr>
            <a:normAutofit fontScale="90000"/>
          </a:bodyPr>
          <a:lstStyle/>
          <a:p>
            <a:r>
              <a:rPr lang="en-US" dirty="0" smtClean="0"/>
              <a:t>Why won’t this application come off the FSOD tool?</a:t>
            </a:r>
            <a:endParaRPr lang="en-US" dirty="0"/>
          </a:p>
        </p:txBody>
      </p:sp>
    </p:spTree>
    <p:extLst>
      <p:ext uri="{BB962C8B-B14F-4D97-AF65-F5344CB8AC3E}">
        <p14:creationId xmlns:p14="http://schemas.microsoft.com/office/powerpoint/2010/main" val="25279748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an ACCESS FS Renewal is submitted on a case in your caseload, it will show on your FSOD tool.</a:t>
            </a:r>
          </a:p>
          <a:p>
            <a:r>
              <a:rPr lang="en-US" dirty="0" smtClean="0"/>
              <a:t>It will also show on your dashboard. </a:t>
            </a:r>
          </a:p>
          <a:p>
            <a:r>
              <a:rPr lang="en-US" dirty="0" smtClean="0"/>
              <a:t>FS renewals should be completed during your protected time. </a:t>
            </a:r>
            <a:endParaRPr lang="en-US" dirty="0"/>
          </a:p>
        </p:txBody>
      </p:sp>
      <p:sp>
        <p:nvSpPr>
          <p:cNvPr id="2" name="Title 1"/>
          <p:cNvSpPr>
            <a:spLocks noGrp="1"/>
          </p:cNvSpPr>
          <p:nvPr>
            <p:ph type="title"/>
          </p:nvPr>
        </p:nvSpPr>
        <p:spPr/>
        <p:txBody>
          <a:bodyPr/>
          <a:lstStyle/>
          <a:p>
            <a:r>
              <a:rPr lang="en-US" dirty="0" smtClean="0"/>
              <a:t>FSOD Renewals</a:t>
            </a:r>
            <a:endParaRPr lang="en-US" dirty="0"/>
          </a:p>
        </p:txBody>
      </p:sp>
    </p:spTree>
    <p:extLst>
      <p:ext uri="{BB962C8B-B14F-4D97-AF65-F5344CB8AC3E}">
        <p14:creationId xmlns:p14="http://schemas.microsoft.com/office/powerpoint/2010/main" val="3507558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Most of the information in this PowerPoint, as well as sample scripts to use when leaving a message, and sample case comments are available on the Capital Consortium website under:</a:t>
            </a:r>
          </a:p>
          <a:p>
            <a:r>
              <a:rPr lang="en-US" dirty="0" smtClean="0"/>
              <a:t>Procedures</a:t>
            </a:r>
            <a:endParaRPr lang="en-US" dirty="0" smtClean="0"/>
          </a:p>
          <a:p>
            <a:r>
              <a:rPr lang="en-US" dirty="0" smtClean="0"/>
              <a:t>Scripts	</a:t>
            </a:r>
            <a:endParaRPr lang="en-US" dirty="0" smtClean="0"/>
          </a:p>
        </p:txBody>
      </p:sp>
      <p:sp>
        <p:nvSpPr>
          <p:cNvPr id="2" name="Title 1"/>
          <p:cNvSpPr>
            <a:spLocks noGrp="1"/>
          </p:cNvSpPr>
          <p:nvPr>
            <p:ph type="title"/>
          </p:nvPr>
        </p:nvSpPr>
        <p:spPr/>
        <p:txBody>
          <a:bodyPr/>
          <a:lstStyle/>
          <a:p>
            <a:r>
              <a:rPr lang="en-US" dirty="0" smtClean="0"/>
              <a:t>FoodShare Tips/Scripts</a:t>
            </a:r>
            <a:endParaRPr lang="en-US" dirty="0"/>
          </a:p>
        </p:txBody>
      </p:sp>
    </p:spTree>
    <p:extLst>
      <p:ext uri="{BB962C8B-B14F-4D97-AF65-F5344CB8AC3E}">
        <p14:creationId xmlns:p14="http://schemas.microsoft.com/office/powerpoint/2010/main" val="247891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8800" dirty="0" smtClean="0"/>
              <a:t>Questions?</a:t>
            </a:r>
            <a:endParaRPr lang="en-US" sz="8800" dirty="0"/>
          </a:p>
        </p:txBody>
      </p:sp>
    </p:spTree>
    <p:extLst>
      <p:ext uri="{BB962C8B-B14F-4D97-AF65-F5344CB8AC3E}">
        <p14:creationId xmlns:p14="http://schemas.microsoft.com/office/powerpoint/2010/main" val="1557941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FS apps are located on the FSOD tool. You can find the applications assigned to you by searching with your X ID. (see screen shot)</a:t>
            </a:r>
          </a:p>
          <a:p>
            <a:r>
              <a:rPr lang="en-US" dirty="0" smtClean="0"/>
              <a:t>You will also see FS renewals assigned to you on the FSOD tool. (These should be processed on your protected time)</a:t>
            </a:r>
            <a:endParaRPr lang="en-US" dirty="0"/>
          </a:p>
        </p:txBody>
      </p:sp>
      <p:sp>
        <p:nvSpPr>
          <p:cNvPr id="2" name="Title 1"/>
          <p:cNvSpPr>
            <a:spLocks noGrp="1"/>
          </p:cNvSpPr>
          <p:nvPr>
            <p:ph type="title"/>
          </p:nvPr>
        </p:nvSpPr>
        <p:spPr/>
        <p:txBody>
          <a:bodyPr/>
          <a:lstStyle/>
          <a:p>
            <a:r>
              <a:rPr lang="en-US" dirty="0" smtClean="0"/>
              <a:t>Where</a:t>
            </a:r>
            <a:endParaRPr lang="en-US" dirty="0"/>
          </a:p>
        </p:txBody>
      </p:sp>
    </p:spTree>
    <p:extLst>
      <p:ext uri="{BB962C8B-B14F-4D97-AF65-F5344CB8AC3E}">
        <p14:creationId xmlns:p14="http://schemas.microsoft.com/office/powerpoint/2010/main" val="3520690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FSOD apps are assigned out by the workload manager. You may be pulled </a:t>
            </a:r>
            <a:r>
              <a:rPr lang="en-US" dirty="0" smtClean="0"/>
              <a:t>from phones </a:t>
            </a:r>
            <a:r>
              <a:rPr lang="en-US" dirty="0" smtClean="0"/>
              <a:t>and assigned to work on them during your Team time, during part of your scheduled </a:t>
            </a:r>
            <a:r>
              <a:rPr lang="en-US" dirty="0" smtClean="0"/>
              <a:t>CC </a:t>
            </a:r>
            <a:r>
              <a:rPr lang="en-US" dirty="0" smtClean="0"/>
              <a:t>shift, or in place of a unit meeting that was canceled. </a:t>
            </a:r>
          </a:p>
          <a:p>
            <a:r>
              <a:rPr lang="en-US" dirty="0" smtClean="0"/>
              <a:t>If you are assigned FSOD apps, you will be emailed about your assignment. You will need to email back the FSOD team with any apps you did not have time to complete. </a:t>
            </a:r>
            <a:endParaRPr lang="en-US" dirty="0"/>
          </a:p>
        </p:txBody>
      </p:sp>
      <p:sp>
        <p:nvSpPr>
          <p:cNvPr id="2" name="Title 1"/>
          <p:cNvSpPr>
            <a:spLocks noGrp="1"/>
          </p:cNvSpPr>
          <p:nvPr>
            <p:ph type="title"/>
          </p:nvPr>
        </p:nvSpPr>
        <p:spPr/>
        <p:txBody>
          <a:bodyPr>
            <a:normAutofit/>
          </a:bodyPr>
          <a:lstStyle/>
          <a:p>
            <a:r>
              <a:rPr lang="en-US" dirty="0" smtClean="0"/>
              <a:t>When</a:t>
            </a:r>
            <a:endParaRPr lang="en-US" dirty="0"/>
          </a:p>
        </p:txBody>
      </p:sp>
    </p:spTree>
    <p:extLst>
      <p:ext uri="{BB962C8B-B14F-4D97-AF65-F5344CB8AC3E}">
        <p14:creationId xmlns:p14="http://schemas.microsoft.com/office/powerpoint/2010/main" val="510679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ttps://prd.cares.wisconsin.gov/ - CARES Worker Web - FoodShare On-Demand Case Management Summa - Internet Explor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275" y="381000"/>
            <a:ext cx="8499354" cy="6160386"/>
          </a:xfrm>
        </p:spPr>
      </p:pic>
      <p:sp>
        <p:nvSpPr>
          <p:cNvPr id="2" name="Title 1" hidden="1"/>
          <p:cNvSpPr>
            <a:spLocks noGrp="1"/>
          </p:cNvSpPr>
          <p:nvPr>
            <p:ph type="title"/>
          </p:nvPr>
        </p:nvSpPr>
        <p:spPr/>
        <p:txBody>
          <a:bodyPr/>
          <a:lstStyle/>
          <a:p>
            <a:endParaRPr lang="en-US" dirty="0"/>
          </a:p>
        </p:txBody>
      </p:sp>
      <p:sp>
        <p:nvSpPr>
          <p:cNvPr id="6" name="Rectangle 5"/>
          <p:cNvSpPr/>
          <p:nvPr/>
        </p:nvSpPr>
        <p:spPr>
          <a:xfrm>
            <a:off x="3124200" y="1905000"/>
            <a:ext cx="685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Rectangle 6"/>
          <p:cNvSpPr/>
          <p:nvPr/>
        </p:nvSpPr>
        <p:spPr>
          <a:xfrm>
            <a:off x="1752600" y="4191000"/>
            <a:ext cx="67056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179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There are 5 types of apps you will see on the FSOD tool. </a:t>
            </a:r>
          </a:p>
          <a:p>
            <a:r>
              <a:rPr lang="en-US" dirty="0" smtClean="0"/>
              <a:t>1) ACCESS applications</a:t>
            </a:r>
          </a:p>
          <a:p>
            <a:r>
              <a:rPr lang="en-US" dirty="0" smtClean="0"/>
              <a:t>2) ACCESS program adds</a:t>
            </a:r>
          </a:p>
          <a:p>
            <a:r>
              <a:rPr lang="en-US" dirty="0" smtClean="0"/>
              <a:t>3) ACCESS Automated Case processing (ACP)</a:t>
            </a:r>
          </a:p>
          <a:p>
            <a:r>
              <a:rPr lang="en-US" dirty="0" smtClean="0"/>
              <a:t>4) RFA created from a paper Application</a:t>
            </a:r>
          </a:p>
          <a:p>
            <a:r>
              <a:rPr lang="en-US" dirty="0" smtClean="0"/>
              <a:t>5) RFA created from a Telephonic Signature</a:t>
            </a:r>
            <a:endParaRPr lang="en-US" dirty="0"/>
          </a:p>
        </p:txBody>
      </p:sp>
      <p:sp>
        <p:nvSpPr>
          <p:cNvPr id="2" name="Title 1"/>
          <p:cNvSpPr>
            <a:spLocks noGrp="1"/>
          </p:cNvSpPr>
          <p:nvPr>
            <p:ph type="title"/>
          </p:nvPr>
        </p:nvSpPr>
        <p:spPr/>
        <p:txBody>
          <a:bodyPr/>
          <a:lstStyle/>
          <a:p>
            <a:r>
              <a:rPr lang="en-US" dirty="0" smtClean="0"/>
              <a:t>How</a:t>
            </a:r>
            <a:endParaRPr lang="en-US" dirty="0"/>
          </a:p>
        </p:txBody>
      </p:sp>
    </p:spTree>
    <p:extLst>
      <p:ext uri="{BB962C8B-B14F-4D97-AF65-F5344CB8AC3E}">
        <p14:creationId xmlns:p14="http://schemas.microsoft.com/office/powerpoint/2010/main" val="2811059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These are the most common apps you will get. </a:t>
            </a:r>
          </a:p>
          <a:p>
            <a:r>
              <a:rPr lang="en-US" dirty="0" smtClean="0"/>
              <a:t>Assign the application to yourself so it goes into your caseload, and initiate the app to convert it to an RFA. </a:t>
            </a:r>
          </a:p>
          <a:p>
            <a:r>
              <a:rPr lang="en-US" dirty="0" smtClean="0"/>
              <a:t>If the primary person had a case in the past, the RFA will merge with that case. If there is no past case, then processing the RFA will create a new case. </a:t>
            </a:r>
          </a:p>
          <a:p>
            <a:r>
              <a:rPr lang="en-US" dirty="0" smtClean="0"/>
              <a:t>Tip- </a:t>
            </a:r>
            <a:r>
              <a:rPr lang="en-US" dirty="0"/>
              <a:t>You can change primary </a:t>
            </a:r>
            <a:r>
              <a:rPr lang="en-US" dirty="0" smtClean="0"/>
              <a:t>person on the app if it is the wrong person (for example: if a minor child is listed as primary, instead of the parent) </a:t>
            </a:r>
            <a:endParaRPr lang="en-US" dirty="0"/>
          </a:p>
          <a:p>
            <a:endParaRPr lang="en-US" dirty="0"/>
          </a:p>
        </p:txBody>
      </p:sp>
      <p:sp>
        <p:nvSpPr>
          <p:cNvPr id="2" name="Title 1"/>
          <p:cNvSpPr>
            <a:spLocks noGrp="1"/>
          </p:cNvSpPr>
          <p:nvPr>
            <p:ph type="title"/>
          </p:nvPr>
        </p:nvSpPr>
        <p:spPr/>
        <p:txBody>
          <a:bodyPr/>
          <a:lstStyle/>
          <a:p>
            <a:r>
              <a:rPr lang="en-US" dirty="0" smtClean="0"/>
              <a:t>ACCESS apps</a:t>
            </a:r>
            <a:endParaRPr lang="en-US" dirty="0"/>
          </a:p>
        </p:txBody>
      </p:sp>
    </p:spTree>
    <p:extLst>
      <p:ext uri="{BB962C8B-B14F-4D97-AF65-F5344CB8AC3E}">
        <p14:creationId xmlns:p14="http://schemas.microsoft.com/office/powerpoint/2010/main" val="186642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917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52600" y="1676400"/>
            <a:ext cx="1447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733800" y="1676400"/>
            <a:ext cx="762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562600" y="3200400"/>
            <a:ext cx="2667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752600" y="5791200"/>
            <a:ext cx="51435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29000" y="4800600"/>
            <a:ext cx="146685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62425" y="2590800"/>
            <a:ext cx="561975"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193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917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429000" y="228600"/>
            <a:ext cx="838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76600" y="3733800"/>
            <a:ext cx="2133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6365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437</TotalTime>
  <Words>1192</Words>
  <Application>Microsoft Office PowerPoint</Application>
  <PresentationFormat>On-screen Show (4:3)</PresentationFormat>
  <Paragraphs>65</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Palatino Linotype</vt:lpstr>
      <vt:lpstr>Wingdings</vt:lpstr>
      <vt:lpstr>Elemental</vt:lpstr>
      <vt:lpstr>FSOD Training</vt:lpstr>
      <vt:lpstr> Where  When   How</vt:lpstr>
      <vt:lpstr>Where</vt:lpstr>
      <vt:lpstr>When</vt:lpstr>
      <vt:lpstr>PowerPoint Presentation</vt:lpstr>
      <vt:lpstr>How</vt:lpstr>
      <vt:lpstr>ACCESS apps</vt:lpstr>
      <vt:lpstr>PowerPoint Presentation</vt:lpstr>
      <vt:lpstr>PowerPoint Presentation</vt:lpstr>
      <vt:lpstr>Program Adds</vt:lpstr>
      <vt:lpstr>PowerPoint Presentation</vt:lpstr>
      <vt:lpstr>PowerPoint Presentation</vt:lpstr>
      <vt:lpstr>PowerPoint Presentation</vt:lpstr>
      <vt:lpstr>ACP</vt:lpstr>
      <vt:lpstr>PowerPoint Presentation</vt:lpstr>
      <vt:lpstr>PowerPoint Presentation</vt:lpstr>
      <vt:lpstr>PowerPoint Presentation</vt:lpstr>
      <vt:lpstr>PowerPoint Presentation</vt:lpstr>
      <vt:lpstr>Paper Application</vt:lpstr>
      <vt:lpstr>PowerPoint Presentation</vt:lpstr>
      <vt:lpstr>RFA from telephonic signature</vt:lpstr>
      <vt:lpstr>What to look for</vt:lpstr>
      <vt:lpstr>Duplicates</vt:lpstr>
      <vt:lpstr>Exceptions to processing the application</vt:lpstr>
      <vt:lpstr>Why won’t this application come off the FSOD tool?</vt:lpstr>
      <vt:lpstr>FSOD Renewals</vt:lpstr>
      <vt:lpstr>FoodShare Tips/Scripts</vt:lpstr>
      <vt:lpstr>Questions?</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Chorlton, Adam</dc:creator>
  <cp:lastModifiedBy>Corcoran, Joan</cp:lastModifiedBy>
  <cp:revision>43</cp:revision>
  <dcterms:created xsi:type="dcterms:W3CDTF">2016-12-20T16:11:05Z</dcterms:created>
  <dcterms:modified xsi:type="dcterms:W3CDTF">2023-04-20T18:30:56Z</dcterms:modified>
</cp:coreProperties>
</file>