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0"/>
  </p:notesMasterIdLst>
  <p:handoutMasterIdLst>
    <p:handoutMasterId r:id="rId31"/>
  </p:handoutMasterIdLst>
  <p:sldIdLst>
    <p:sldId id="256" r:id="rId5"/>
    <p:sldId id="266" r:id="rId6"/>
    <p:sldId id="267" r:id="rId7"/>
    <p:sldId id="263" r:id="rId8"/>
    <p:sldId id="268" r:id="rId9"/>
    <p:sldId id="277" r:id="rId10"/>
    <p:sldId id="278" r:id="rId11"/>
    <p:sldId id="284" r:id="rId12"/>
    <p:sldId id="279" r:id="rId13"/>
    <p:sldId id="281" r:id="rId14"/>
    <p:sldId id="285" r:id="rId15"/>
    <p:sldId id="286" r:id="rId16"/>
    <p:sldId id="287" r:id="rId17"/>
    <p:sldId id="288" r:id="rId18"/>
    <p:sldId id="289" r:id="rId19"/>
    <p:sldId id="290" r:id="rId20"/>
    <p:sldId id="293" r:id="rId21"/>
    <p:sldId id="291" r:id="rId22"/>
    <p:sldId id="294" r:id="rId23"/>
    <p:sldId id="295" r:id="rId24"/>
    <p:sldId id="296" r:id="rId25"/>
    <p:sldId id="297" r:id="rId26"/>
    <p:sldId id="280" r:id="rId27"/>
    <p:sldId id="282"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4E3000A-ABD0-4B39-8760-0A908612C953}">
          <p14:sldIdLst>
            <p14:sldId id="256"/>
            <p14:sldId id="266"/>
            <p14:sldId id="267"/>
            <p14:sldId id="263"/>
            <p14:sldId id="268"/>
            <p14:sldId id="277"/>
            <p14:sldId id="278"/>
            <p14:sldId id="284"/>
            <p14:sldId id="279"/>
            <p14:sldId id="281"/>
            <p14:sldId id="285"/>
            <p14:sldId id="286"/>
            <p14:sldId id="287"/>
            <p14:sldId id="288"/>
            <p14:sldId id="289"/>
            <p14:sldId id="290"/>
            <p14:sldId id="293"/>
            <p14:sldId id="291"/>
            <p14:sldId id="294"/>
            <p14:sldId id="295"/>
            <p14:sldId id="296"/>
            <p14:sldId id="297"/>
            <p14:sldId id="280"/>
            <p14:sldId id="282"/>
            <p14:sldId id="28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33"/>
    <a:srgbClr val="FF00FF"/>
    <a:srgbClr val="00FFFF"/>
    <a:srgbClr val="FF99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4" autoAdjust="0"/>
    <p:restoredTop sz="94598" autoAdjust="0"/>
  </p:normalViewPr>
  <p:slideViewPr>
    <p:cSldViewPr snapToGrid="0">
      <p:cViewPr>
        <p:scale>
          <a:sx n="80" d="100"/>
          <a:sy n="80" d="100"/>
        </p:scale>
        <p:origin x="60" y="186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2" d="100"/>
          <a:sy n="62"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EBB0A5-8047-4402-9584-EFE60201219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5A1E930-E1E0-42FD-98FA-BA825854E971}">
      <dgm:prSet phldrT="[Text]"/>
      <dgm:spPr/>
      <dgm:t>
        <a:bodyPr/>
        <a:lstStyle/>
        <a:p>
          <a:r>
            <a:rPr lang="en-US"/>
            <a:t>Does this person live in the home?</a:t>
          </a:r>
        </a:p>
      </dgm:t>
    </dgm:pt>
    <dgm:pt modelId="{B172272F-BC58-42E7-8B24-29B5D3DA08C1}" type="parTrans" cxnId="{1EA614EC-E752-45AC-B17B-4C3FC4FC8238}">
      <dgm:prSet/>
      <dgm:spPr/>
      <dgm:t>
        <a:bodyPr/>
        <a:lstStyle/>
        <a:p>
          <a:endParaRPr lang="en-US"/>
        </a:p>
      </dgm:t>
    </dgm:pt>
    <dgm:pt modelId="{461DD1B3-FB51-405E-BF9E-1C2B0D5CFCFB}" type="sibTrans" cxnId="{1EA614EC-E752-45AC-B17B-4C3FC4FC8238}">
      <dgm:prSet/>
      <dgm:spPr/>
      <dgm:t>
        <a:bodyPr/>
        <a:lstStyle/>
        <a:p>
          <a:endParaRPr lang="en-US"/>
        </a:p>
      </dgm:t>
    </dgm:pt>
    <dgm:pt modelId="{5B368C34-5E5F-4824-B383-8E2114222797}">
      <dgm:prSet phldrT="[Text]"/>
      <dgm:spPr/>
      <dgm:t>
        <a:bodyPr/>
        <a:lstStyle/>
        <a:p>
          <a:r>
            <a:rPr lang="en-US"/>
            <a:t>Yes</a:t>
          </a:r>
        </a:p>
      </dgm:t>
    </dgm:pt>
    <dgm:pt modelId="{91F1A874-8CD9-412B-878F-3ABFAD14E976}" type="parTrans" cxnId="{1C937579-797E-476E-9964-D3F5A5BCF402}">
      <dgm:prSet/>
      <dgm:spPr/>
      <dgm:t>
        <a:bodyPr/>
        <a:lstStyle/>
        <a:p>
          <a:endParaRPr lang="en-US"/>
        </a:p>
      </dgm:t>
    </dgm:pt>
    <dgm:pt modelId="{0E0560C7-586A-4A76-8269-62F36CD15FBA}" type="sibTrans" cxnId="{1C937579-797E-476E-9964-D3F5A5BCF402}">
      <dgm:prSet/>
      <dgm:spPr/>
      <dgm:t>
        <a:bodyPr/>
        <a:lstStyle/>
        <a:p>
          <a:endParaRPr lang="en-US"/>
        </a:p>
      </dgm:t>
    </dgm:pt>
    <dgm:pt modelId="{251509AB-1210-4DAC-90A4-F184EC3738FC}">
      <dgm:prSet phldrT="[Text]"/>
      <dgm:spPr/>
      <dgm:t>
        <a:bodyPr/>
        <a:lstStyle/>
        <a:p>
          <a:r>
            <a:rPr lang="en-US"/>
            <a:t>Are they the child under 22, spouse, parent/caretaker, claimed parent , or minor being cared for by a case member?</a:t>
          </a:r>
        </a:p>
      </dgm:t>
    </dgm:pt>
    <dgm:pt modelId="{FA315C73-1D85-4CB3-9C80-B33CDA9E4807}" type="parTrans" cxnId="{95A2C47C-32D7-4F94-AB53-DC090EC009B0}">
      <dgm:prSet/>
      <dgm:spPr/>
      <dgm:t>
        <a:bodyPr/>
        <a:lstStyle/>
        <a:p>
          <a:endParaRPr lang="en-US"/>
        </a:p>
      </dgm:t>
    </dgm:pt>
    <dgm:pt modelId="{D875C375-E56C-4322-9BA4-3F9F81BF2634}" type="sibTrans" cxnId="{95A2C47C-32D7-4F94-AB53-DC090EC009B0}">
      <dgm:prSet/>
      <dgm:spPr/>
      <dgm:t>
        <a:bodyPr/>
        <a:lstStyle/>
        <a:p>
          <a:endParaRPr lang="en-US"/>
        </a:p>
      </dgm:t>
    </dgm:pt>
    <dgm:pt modelId="{E5A51275-056C-4722-9DC0-292FAF09D8B6}">
      <dgm:prSet phldrT="[Text]"/>
      <dgm:spPr/>
      <dgm:t>
        <a:bodyPr/>
        <a:lstStyle/>
        <a:p>
          <a:r>
            <a:rPr lang="en-US"/>
            <a:t>No</a:t>
          </a:r>
        </a:p>
      </dgm:t>
    </dgm:pt>
    <dgm:pt modelId="{9520325E-5EFA-4D17-AED4-FC078BC085A9}" type="parTrans" cxnId="{65A75647-0E12-447F-9340-8C45D0FC4530}">
      <dgm:prSet/>
      <dgm:spPr/>
      <dgm:t>
        <a:bodyPr/>
        <a:lstStyle/>
        <a:p>
          <a:endParaRPr lang="en-US"/>
        </a:p>
      </dgm:t>
    </dgm:pt>
    <dgm:pt modelId="{57286037-5F1E-4A50-8F9D-530F8768F9BB}" type="sibTrans" cxnId="{65A75647-0E12-447F-9340-8C45D0FC4530}">
      <dgm:prSet/>
      <dgm:spPr/>
      <dgm:t>
        <a:bodyPr/>
        <a:lstStyle/>
        <a:p>
          <a:endParaRPr lang="en-US"/>
        </a:p>
      </dgm:t>
    </dgm:pt>
    <dgm:pt modelId="{29BD92AC-6317-46FF-A8A7-9226B3E0EF4E}">
      <dgm:prSet phldrT="[Text]"/>
      <dgm:spPr/>
      <dgm:t>
        <a:bodyPr/>
        <a:lstStyle/>
        <a:p>
          <a:r>
            <a:rPr lang="en-US"/>
            <a:t>Are they a tax co-filer or tax dependent of someone on a case with a Health care request?</a:t>
          </a:r>
        </a:p>
      </dgm:t>
    </dgm:pt>
    <dgm:pt modelId="{B1127B6F-1CC3-4C3E-88C8-EF95E67BCAA1}" type="parTrans" cxnId="{DD00585C-2067-48A2-889A-68EB8FDA8F68}">
      <dgm:prSet/>
      <dgm:spPr/>
      <dgm:t>
        <a:bodyPr/>
        <a:lstStyle/>
        <a:p>
          <a:endParaRPr lang="en-US"/>
        </a:p>
      </dgm:t>
    </dgm:pt>
    <dgm:pt modelId="{40678515-B620-43A8-AB08-EB05C04F5526}" type="sibTrans" cxnId="{DD00585C-2067-48A2-889A-68EB8FDA8F68}">
      <dgm:prSet/>
      <dgm:spPr/>
      <dgm:t>
        <a:bodyPr/>
        <a:lstStyle/>
        <a:p>
          <a:endParaRPr lang="en-US"/>
        </a:p>
      </dgm:t>
    </dgm:pt>
    <dgm:pt modelId="{C86CB4D8-25A3-4D46-8C9C-AB87CE129D0F}">
      <dgm:prSet/>
      <dgm:spPr/>
      <dgm:t>
        <a:bodyPr/>
        <a:lstStyle/>
        <a:p>
          <a:r>
            <a:rPr lang="en-US"/>
            <a:t>No</a:t>
          </a:r>
        </a:p>
      </dgm:t>
    </dgm:pt>
    <dgm:pt modelId="{F63C8084-E72B-4095-8E8D-65BE6D30F39D}" type="parTrans" cxnId="{A65E2129-541B-4979-813B-034342E6CEB3}">
      <dgm:prSet/>
      <dgm:spPr/>
      <dgm:t>
        <a:bodyPr/>
        <a:lstStyle/>
        <a:p>
          <a:endParaRPr lang="en-US"/>
        </a:p>
      </dgm:t>
    </dgm:pt>
    <dgm:pt modelId="{DAA39D09-9A1A-4C0D-BB5E-3C9F0D668775}" type="sibTrans" cxnId="{A65E2129-541B-4979-813B-034342E6CEB3}">
      <dgm:prSet/>
      <dgm:spPr/>
      <dgm:t>
        <a:bodyPr/>
        <a:lstStyle/>
        <a:p>
          <a:endParaRPr lang="en-US"/>
        </a:p>
      </dgm:t>
    </dgm:pt>
    <dgm:pt modelId="{80FAF5DF-5213-4C00-AC56-76ABE9DF6A24}">
      <dgm:prSet/>
      <dgm:spPr/>
      <dgm:t>
        <a:bodyPr/>
        <a:lstStyle/>
        <a:p>
          <a:r>
            <a:rPr lang="en-US"/>
            <a:t>Yes</a:t>
          </a:r>
        </a:p>
      </dgm:t>
    </dgm:pt>
    <dgm:pt modelId="{3F607AB4-95FC-4B0D-9022-999E3234777F}" type="parTrans" cxnId="{7D4C82C6-CA49-43A3-B754-5A8AA6698857}">
      <dgm:prSet/>
      <dgm:spPr/>
      <dgm:t>
        <a:bodyPr/>
        <a:lstStyle/>
        <a:p>
          <a:endParaRPr lang="en-US"/>
        </a:p>
      </dgm:t>
    </dgm:pt>
    <dgm:pt modelId="{52BDC94F-55DB-42A8-8C03-D20A4FE93B15}" type="sibTrans" cxnId="{7D4C82C6-CA49-43A3-B754-5A8AA6698857}">
      <dgm:prSet/>
      <dgm:spPr/>
      <dgm:t>
        <a:bodyPr/>
        <a:lstStyle/>
        <a:p>
          <a:endParaRPr lang="en-US"/>
        </a:p>
      </dgm:t>
    </dgm:pt>
    <dgm:pt modelId="{B757A78C-70D7-483A-A112-975FB33A816A}">
      <dgm:prSet/>
      <dgm:spPr>
        <a:solidFill>
          <a:srgbClr val="FFC000"/>
        </a:solidFill>
      </dgm:spPr>
      <dgm:t>
        <a:bodyPr/>
        <a:lstStyle/>
        <a:p>
          <a:r>
            <a:rPr lang="en-US"/>
            <a:t>Add as an OTX</a:t>
          </a:r>
        </a:p>
      </dgm:t>
    </dgm:pt>
    <dgm:pt modelId="{D2A1DB27-DEC3-43CA-9CDC-9E4EC8A7C786}" type="parTrans" cxnId="{66516D8A-9D6F-42B9-A4FA-E5A8B47ABAD6}">
      <dgm:prSet/>
      <dgm:spPr/>
      <dgm:t>
        <a:bodyPr/>
        <a:lstStyle/>
        <a:p>
          <a:endParaRPr lang="en-US"/>
        </a:p>
      </dgm:t>
    </dgm:pt>
    <dgm:pt modelId="{1EA88D86-AC98-4C97-AE63-ACA0C9C7C351}" type="sibTrans" cxnId="{66516D8A-9D6F-42B9-A4FA-E5A8B47ABAD6}">
      <dgm:prSet/>
      <dgm:spPr/>
      <dgm:t>
        <a:bodyPr/>
        <a:lstStyle/>
        <a:p>
          <a:endParaRPr lang="en-US"/>
        </a:p>
      </dgm:t>
    </dgm:pt>
    <dgm:pt modelId="{B4A49332-9CE2-434C-84B2-87F5CE4551C8}">
      <dgm:prSet/>
      <dgm:spPr>
        <a:solidFill>
          <a:srgbClr val="C00000"/>
        </a:solidFill>
      </dgm:spPr>
      <dgm:t>
        <a:bodyPr/>
        <a:lstStyle/>
        <a:p>
          <a:r>
            <a:rPr lang="en-US"/>
            <a:t>Not relevant. Do not add.</a:t>
          </a:r>
        </a:p>
      </dgm:t>
    </dgm:pt>
    <dgm:pt modelId="{C08D89C4-D28D-474E-81AA-829E49C7DEB5}" type="parTrans" cxnId="{701E94B8-A38E-4C53-AA4A-CA8F3856F936}">
      <dgm:prSet/>
      <dgm:spPr/>
      <dgm:t>
        <a:bodyPr/>
        <a:lstStyle/>
        <a:p>
          <a:endParaRPr lang="en-US"/>
        </a:p>
      </dgm:t>
    </dgm:pt>
    <dgm:pt modelId="{0BBF4196-BED4-49E7-A00B-F818AECE18E4}" type="sibTrans" cxnId="{701E94B8-A38E-4C53-AA4A-CA8F3856F936}">
      <dgm:prSet/>
      <dgm:spPr/>
      <dgm:t>
        <a:bodyPr/>
        <a:lstStyle/>
        <a:p>
          <a:endParaRPr lang="en-US"/>
        </a:p>
      </dgm:t>
    </dgm:pt>
    <dgm:pt modelId="{4902FEEA-F389-49BF-AD9B-5B36CAFC6A1C}">
      <dgm:prSet/>
      <dgm:spPr/>
      <dgm:t>
        <a:bodyPr/>
        <a:lstStyle/>
        <a:p>
          <a:r>
            <a:rPr lang="en-US"/>
            <a:t>No</a:t>
          </a:r>
        </a:p>
      </dgm:t>
    </dgm:pt>
    <dgm:pt modelId="{9E9BD497-BE1E-4149-83E3-BB4CA16AE11F}" type="parTrans" cxnId="{A6C37014-24EF-4B9F-9228-4E380095BA6D}">
      <dgm:prSet/>
      <dgm:spPr/>
      <dgm:t>
        <a:bodyPr/>
        <a:lstStyle/>
        <a:p>
          <a:endParaRPr lang="en-US"/>
        </a:p>
      </dgm:t>
    </dgm:pt>
    <dgm:pt modelId="{F2168E46-1EB4-4CEF-8F03-A523A13AA1FC}" type="sibTrans" cxnId="{A6C37014-24EF-4B9F-9228-4E380095BA6D}">
      <dgm:prSet/>
      <dgm:spPr/>
      <dgm:t>
        <a:bodyPr/>
        <a:lstStyle/>
        <a:p>
          <a:endParaRPr lang="en-US"/>
        </a:p>
      </dgm:t>
    </dgm:pt>
    <dgm:pt modelId="{55B88ADB-F3FF-4A6E-9BF5-CFE520B8934D}">
      <dgm:prSet/>
      <dgm:spPr/>
      <dgm:t>
        <a:bodyPr/>
        <a:lstStyle/>
        <a:p>
          <a:r>
            <a:rPr lang="en-US"/>
            <a:t>Yes</a:t>
          </a:r>
        </a:p>
      </dgm:t>
    </dgm:pt>
    <dgm:pt modelId="{688ED76C-2DDC-4BD8-ADE0-6E5CD5EB48B2}" type="parTrans" cxnId="{15355FF1-02BB-4EC2-A8B1-5636ADAA6244}">
      <dgm:prSet/>
      <dgm:spPr/>
      <dgm:t>
        <a:bodyPr/>
        <a:lstStyle/>
        <a:p>
          <a:endParaRPr lang="en-US"/>
        </a:p>
      </dgm:t>
    </dgm:pt>
    <dgm:pt modelId="{DFD39F98-C737-41C9-BF57-588D0EFA2521}" type="sibTrans" cxnId="{15355FF1-02BB-4EC2-A8B1-5636ADAA6244}">
      <dgm:prSet/>
      <dgm:spPr/>
      <dgm:t>
        <a:bodyPr/>
        <a:lstStyle/>
        <a:p>
          <a:endParaRPr lang="en-US"/>
        </a:p>
      </dgm:t>
    </dgm:pt>
    <dgm:pt modelId="{A82D5FD8-F8CA-4E51-A3A7-88874E0863E7}">
      <dgm:prSet/>
      <dgm:spPr/>
      <dgm:t>
        <a:bodyPr/>
        <a:lstStyle/>
        <a:p>
          <a:r>
            <a:rPr lang="en-US"/>
            <a:t>Are they sharing food with a case member in the food unit?</a:t>
          </a:r>
        </a:p>
      </dgm:t>
    </dgm:pt>
    <dgm:pt modelId="{447ACCF5-65A6-4143-9736-B36056E59C64}" type="parTrans" cxnId="{A9EEB61D-1A2F-49A3-B920-4C886218FE91}">
      <dgm:prSet/>
      <dgm:spPr/>
      <dgm:t>
        <a:bodyPr/>
        <a:lstStyle/>
        <a:p>
          <a:endParaRPr lang="en-US"/>
        </a:p>
      </dgm:t>
    </dgm:pt>
    <dgm:pt modelId="{73B37D8F-79AD-43B3-B53D-E3E33E3E4470}" type="sibTrans" cxnId="{A9EEB61D-1A2F-49A3-B920-4C886218FE91}">
      <dgm:prSet/>
      <dgm:spPr/>
      <dgm:t>
        <a:bodyPr/>
        <a:lstStyle/>
        <a:p>
          <a:endParaRPr lang="en-US"/>
        </a:p>
      </dgm:t>
    </dgm:pt>
    <dgm:pt modelId="{B8B388F4-1D60-4C0A-9A18-F16307C3D4CE}">
      <dgm:prSet/>
      <dgm:spPr/>
      <dgm:t>
        <a:bodyPr/>
        <a:lstStyle/>
        <a:p>
          <a:r>
            <a:rPr lang="en-US"/>
            <a:t>No</a:t>
          </a:r>
        </a:p>
      </dgm:t>
    </dgm:pt>
    <dgm:pt modelId="{F22D0D10-1627-43D3-B07D-C79E0E9D593B}" type="parTrans" cxnId="{0538B05C-9D9E-4C5C-835A-D013501204FF}">
      <dgm:prSet/>
      <dgm:spPr/>
      <dgm:t>
        <a:bodyPr/>
        <a:lstStyle/>
        <a:p>
          <a:endParaRPr lang="en-US"/>
        </a:p>
      </dgm:t>
    </dgm:pt>
    <dgm:pt modelId="{46B09C80-4B75-4DAC-9474-DF2C83FA8BDA}" type="sibTrans" cxnId="{0538B05C-9D9E-4C5C-835A-D013501204FF}">
      <dgm:prSet/>
      <dgm:spPr/>
      <dgm:t>
        <a:bodyPr/>
        <a:lstStyle/>
        <a:p>
          <a:endParaRPr lang="en-US"/>
        </a:p>
      </dgm:t>
    </dgm:pt>
    <dgm:pt modelId="{3EEB180D-3D29-46E3-BC45-F91EA383EFB4}">
      <dgm:prSet/>
      <dgm:spPr/>
      <dgm:t>
        <a:bodyPr/>
        <a:lstStyle/>
        <a:p>
          <a:r>
            <a:rPr lang="en-US"/>
            <a:t>Yes</a:t>
          </a:r>
        </a:p>
      </dgm:t>
    </dgm:pt>
    <dgm:pt modelId="{A87E2251-55E2-41B0-A136-C156584A1449}" type="parTrans" cxnId="{693F96A3-29C4-460D-813D-E35A9222D211}">
      <dgm:prSet/>
      <dgm:spPr/>
      <dgm:t>
        <a:bodyPr/>
        <a:lstStyle/>
        <a:p>
          <a:endParaRPr lang="en-US"/>
        </a:p>
      </dgm:t>
    </dgm:pt>
    <dgm:pt modelId="{E728FC2D-C55D-4C70-B18C-52C1C8A16171}" type="sibTrans" cxnId="{693F96A3-29C4-460D-813D-E35A9222D211}">
      <dgm:prSet/>
      <dgm:spPr/>
      <dgm:t>
        <a:bodyPr/>
        <a:lstStyle/>
        <a:p>
          <a:endParaRPr lang="en-US"/>
        </a:p>
      </dgm:t>
    </dgm:pt>
    <dgm:pt modelId="{AD48FDD5-D646-4D08-93BB-A0D4750501F1}">
      <dgm:prSet/>
      <dgm:spPr>
        <a:solidFill>
          <a:srgbClr val="C00000"/>
        </a:solidFill>
      </dgm:spPr>
      <dgm:t>
        <a:bodyPr/>
        <a:lstStyle/>
        <a:p>
          <a:r>
            <a:rPr lang="en-US"/>
            <a:t>Not relevant. Do not add.</a:t>
          </a:r>
        </a:p>
      </dgm:t>
    </dgm:pt>
    <dgm:pt modelId="{B5432690-9C37-40B4-9300-EDA12F4EF2A0}" type="parTrans" cxnId="{78506EEA-F7DC-486F-AD65-5D54575A7461}">
      <dgm:prSet/>
      <dgm:spPr/>
      <dgm:t>
        <a:bodyPr/>
        <a:lstStyle/>
        <a:p>
          <a:endParaRPr lang="en-US"/>
        </a:p>
      </dgm:t>
    </dgm:pt>
    <dgm:pt modelId="{202673E3-88B9-461E-B987-D38543EF244E}" type="sibTrans" cxnId="{78506EEA-F7DC-486F-AD65-5D54575A7461}">
      <dgm:prSet/>
      <dgm:spPr/>
      <dgm:t>
        <a:bodyPr/>
        <a:lstStyle/>
        <a:p>
          <a:endParaRPr lang="en-US"/>
        </a:p>
      </dgm:t>
    </dgm:pt>
    <dgm:pt modelId="{88552C04-8F4D-4672-AB53-EB76151C8890}">
      <dgm:prSet/>
      <dgm:spPr>
        <a:solidFill>
          <a:srgbClr val="00B050"/>
        </a:solidFill>
      </dgm:spPr>
      <dgm:t>
        <a:bodyPr/>
        <a:lstStyle/>
        <a:p>
          <a:r>
            <a:rPr lang="en-US"/>
            <a:t>Add to case</a:t>
          </a:r>
        </a:p>
      </dgm:t>
    </dgm:pt>
    <dgm:pt modelId="{DCA53E08-B9CF-4491-8819-1385A7CDFB6C}" type="parTrans" cxnId="{54CD4959-789F-444E-BB30-0F6B82C9DF9B}">
      <dgm:prSet/>
      <dgm:spPr/>
      <dgm:t>
        <a:bodyPr/>
        <a:lstStyle/>
        <a:p>
          <a:endParaRPr lang="en-US"/>
        </a:p>
      </dgm:t>
    </dgm:pt>
    <dgm:pt modelId="{FB28DBD1-E32F-42B3-8B68-6C58900461D6}" type="sibTrans" cxnId="{54CD4959-789F-444E-BB30-0F6B82C9DF9B}">
      <dgm:prSet/>
      <dgm:spPr/>
      <dgm:t>
        <a:bodyPr/>
        <a:lstStyle/>
        <a:p>
          <a:endParaRPr lang="en-US"/>
        </a:p>
      </dgm:t>
    </dgm:pt>
    <dgm:pt modelId="{7E1EEADA-0628-4EC1-9572-C2A43B9F0650}">
      <dgm:prSet/>
      <dgm:spPr>
        <a:solidFill>
          <a:srgbClr val="00B050"/>
        </a:solidFill>
      </dgm:spPr>
      <dgm:t>
        <a:bodyPr/>
        <a:lstStyle/>
        <a:p>
          <a:r>
            <a:rPr lang="en-US"/>
            <a:t>Add to case</a:t>
          </a:r>
        </a:p>
      </dgm:t>
    </dgm:pt>
    <dgm:pt modelId="{CA4420E3-3FBB-45EC-983C-665E54A3B061}" type="parTrans" cxnId="{C41D87D2-36B8-40BB-A70B-AF58868F5070}">
      <dgm:prSet/>
      <dgm:spPr/>
      <dgm:t>
        <a:bodyPr/>
        <a:lstStyle/>
        <a:p>
          <a:endParaRPr lang="en-US"/>
        </a:p>
      </dgm:t>
    </dgm:pt>
    <dgm:pt modelId="{0066AA8B-FAA5-406C-A32E-08F1EBADA31B}" type="sibTrans" cxnId="{C41D87D2-36B8-40BB-A70B-AF58868F5070}">
      <dgm:prSet/>
      <dgm:spPr/>
      <dgm:t>
        <a:bodyPr/>
        <a:lstStyle/>
        <a:p>
          <a:endParaRPr lang="en-US"/>
        </a:p>
      </dgm:t>
    </dgm:pt>
    <dgm:pt modelId="{716595F5-7D29-4096-A452-AD650DEE07CA}" type="pres">
      <dgm:prSet presAssocID="{4EEBB0A5-8047-4402-9584-EFE602012197}" presName="diagram" presStyleCnt="0">
        <dgm:presLayoutVars>
          <dgm:chPref val="1"/>
          <dgm:dir/>
          <dgm:animOne val="branch"/>
          <dgm:animLvl val="lvl"/>
          <dgm:resizeHandles val="exact"/>
        </dgm:presLayoutVars>
      </dgm:prSet>
      <dgm:spPr/>
    </dgm:pt>
    <dgm:pt modelId="{7C17CD9B-2C69-415E-978B-B24E99FEAB4C}" type="pres">
      <dgm:prSet presAssocID="{B5A1E930-E1E0-42FD-98FA-BA825854E971}" presName="root1" presStyleCnt="0"/>
      <dgm:spPr/>
    </dgm:pt>
    <dgm:pt modelId="{C851D4DA-8C45-484C-9A59-ECB33C578D07}" type="pres">
      <dgm:prSet presAssocID="{B5A1E930-E1E0-42FD-98FA-BA825854E971}" presName="LevelOneTextNode" presStyleLbl="node0" presStyleIdx="0" presStyleCnt="1">
        <dgm:presLayoutVars>
          <dgm:chPref val="3"/>
        </dgm:presLayoutVars>
      </dgm:prSet>
      <dgm:spPr/>
    </dgm:pt>
    <dgm:pt modelId="{2358A9B3-F9D1-46F6-B5B4-D96F593E7663}" type="pres">
      <dgm:prSet presAssocID="{B5A1E930-E1E0-42FD-98FA-BA825854E971}" presName="level2hierChild" presStyleCnt="0"/>
      <dgm:spPr/>
    </dgm:pt>
    <dgm:pt modelId="{B9B5AE66-B0A3-4D38-8593-7C380E3563C5}" type="pres">
      <dgm:prSet presAssocID="{9520325E-5EFA-4D17-AED4-FC078BC085A9}" presName="conn2-1" presStyleLbl="parChTrans1D2" presStyleIdx="0" presStyleCnt="2"/>
      <dgm:spPr/>
    </dgm:pt>
    <dgm:pt modelId="{C59701EB-BEDA-437C-87D6-CCC7CF7E3074}" type="pres">
      <dgm:prSet presAssocID="{9520325E-5EFA-4D17-AED4-FC078BC085A9}" presName="connTx" presStyleLbl="parChTrans1D2" presStyleIdx="0" presStyleCnt="2"/>
      <dgm:spPr/>
    </dgm:pt>
    <dgm:pt modelId="{87A96A71-263E-46CF-9609-7432BADC926E}" type="pres">
      <dgm:prSet presAssocID="{E5A51275-056C-4722-9DC0-292FAF09D8B6}" presName="root2" presStyleCnt="0"/>
      <dgm:spPr/>
    </dgm:pt>
    <dgm:pt modelId="{2A683BD9-13A6-46A6-9A84-62727F41EB79}" type="pres">
      <dgm:prSet presAssocID="{E5A51275-056C-4722-9DC0-292FAF09D8B6}" presName="LevelTwoTextNode" presStyleLbl="node2" presStyleIdx="0" presStyleCnt="2" custScaleX="22969" custScaleY="40471">
        <dgm:presLayoutVars>
          <dgm:chPref val="3"/>
        </dgm:presLayoutVars>
      </dgm:prSet>
      <dgm:spPr/>
    </dgm:pt>
    <dgm:pt modelId="{25A81018-22EB-485C-8981-259EFF2C6777}" type="pres">
      <dgm:prSet presAssocID="{E5A51275-056C-4722-9DC0-292FAF09D8B6}" presName="level3hierChild" presStyleCnt="0"/>
      <dgm:spPr/>
    </dgm:pt>
    <dgm:pt modelId="{611600FA-C1A9-4EFB-A34E-1192FA9DC4BA}" type="pres">
      <dgm:prSet presAssocID="{B1127B6F-1CC3-4C3E-88C8-EF95E67BCAA1}" presName="conn2-1" presStyleLbl="parChTrans1D3" presStyleIdx="0" presStyleCnt="2"/>
      <dgm:spPr/>
    </dgm:pt>
    <dgm:pt modelId="{385D241A-1835-460E-ADE8-4ED03A9C5DA1}" type="pres">
      <dgm:prSet presAssocID="{B1127B6F-1CC3-4C3E-88C8-EF95E67BCAA1}" presName="connTx" presStyleLbl="parChTrans1D3" presStyleIdx="0" presStyleCnt="2"/>
      <dgm:spPr/>
    </dgm:pt>
    <dgm:pt modelId="{B3EC3D80-0C69-4B27-92F1-1F72A9430902}" type="pres">
      <dgm:prSet presAssocID="{29BD92AC-6317-46FF-A8A7-9226B3E0EF4E}" presName="root2" presStyleCnt="0"/>
      <dgm:spPr/>
    </dgm:pt>
    <dgm:pt modelId="{ABACA23C-A4DD-4060-9732-A83C32393B62}" type="pres">
      <dgm:prSet presAssocID="{29BD92AC-6317-46FF-A8A7-9226B3E0EF4E}" presName="LevelTwoTextNode" presStyleLbl="node3" presStyleIdx="0" presStyleCnt="2">
        <dgm:presLayoutVars>
          <dgm:chPref val="3"/>
        </dgm:presLayoutVars>
      </dgm:prSet>
      <dgm:spPr/>
    </dgm:pt>
    <dgm:pt modelId="{6D4B06AA-0FAF-49EF-B2FB-45324EA3D7B6}" type="pres">
      <dgm:prSet presAssocID="{29BD92AC-6317-46FF-A8A7-9226B3E0EF4E}" presName="level3hierChild" presStyleCnt="0"/>
      <dgm:spPr/>
    </dgm:pt>
    <dgm:pt modelId="{2CDB5959-AA54-468D-B940-AC4E3F703674}" type="pres">
      <dgm:prSet presAssocID="{F63C8084-E72B-4095-8E8D-65BE6D30F39D}" presName="conn2-1" presStyleLbl="parChTrans1D4" presStyleIdx="0" presStyleCnt="12"/>
      <dgm:spPr/>
    </dgm:pt>
    <dgm:pt modelId="{C25C5194-C596-4437-973A-189EBD57E639}" type="pres">
      <dgm:prSet presAssocID="{F63C8084-E72B-4095-8E8D-65BE6D30F39D}" presName="connTx" presStyleLbl="parChTrans1D4" presStyleIdx="0" presStyleCnt="12"/>
      <dgm:spPr/>
    </dgm:pt>
    <dgm:pt modelId="{4D0D5989-0D04-4752-8414-21301802F3B5}" type="pres">
      <dgm:prSet presAssocID="{C86CB4D8-25A3-4D46-8C9C-AB87CE129D0F}" presName="root2" presStyleCnt="0"/>
      <dgm:spPr/>
    </dgm:pt>
    <dgm:pt modelId="{BCD9FFD9-6812-4E41-BD59-8C9504788582}" type="pres">
      <dgm:prSet presAssocID="{C86CB4D8-25A3-4D46-8C9C-AB87CE129D0F}" presName="LevelTwoTextNode" presStyleLbl="node4" presStyleIdx="0" presStyleCnt="12" custScaleX="19791" custScaleY="41050">
        <dgm:presLayoutVars>
          <dgm:chPref val="3"/>
        </dgm:presLayoutVars>
      </dgm:prSet>
      <dgm:spPr/>
    </dgm:pt>
    <dgm:pt modelId="{502A617B-ABB2-4E95-8993-292F7920D385}" type="pres">
      <dgm:prSet presAssocID="{C86CB4D8-25A3-4D46-8C9C-AB87CE129D0F}" presName="level3hierChild" presStyleCnt="0"/>
      <dgm:spPr/>
    </dgm:pt>
    <dgm:pt modelId="{15D523A0-3D79-4D1B-8BB5-A1D6A2D44447}" type="pres">
      <dgm:prSet presAssocID="{C08D89C4-D28D-474E-81AA-829E49C7DEB5}" presName="conn2-1" presStyleLbl="parChTrans1D4" presStyleIdx="1" presStyleCnt="12"/>
      <dgm:spPr/>
    </dgm:pt>
    <dgm:pt modelId="{1BF3CA47-2AC2-40CA-9F52-EADEE84FF7C4}" type="pres">
      <dgm:prSet presAssocID="{C08D89C4-D28D-474E-81AA-829E49C7DEB5}" presName="connTx" presStyleLbl="parChTrans1D4" presStyleIdx="1" presStyleCnt="12"/>
      <dgm:spPr/>
    </dgm:pt>
    <dgm:pt modelId="{73E31687-44F2-4A07-AD73-ED1CB973506C}" type="pres">
      <dgm:prSet presAssocID="{B4A49332-9CE2-434C-84B2-87F5CE4551C8}" presName="root2" presStyleCnt="0"/>
      <dgm:spPr/>
    </dgm:pt>
    <dgm:pt modelId="{AACB927A-9A99-40A7-B7CE-EA8BC364656F}" type="pres">
      <dgm:prSet presAssocID="{B4A49332-9CE2-434C-84B2-87F5CE4551C8}" presName="LevelTwoTextNode" presStyleLbl="node4" presStyleIdx="1" presStyleCnt="12" custLinFactNeighborX="151">
        <dgm:presLayoutVars>
          <dgm:chPref val="3"/>
        </dgm:presLayoutVars>
      </dgm:prSet>
      <dgm:spPr/>
    </dgm:pt>
    <dgm:pt modelId="{88F861E9-1702-4738-9DBC-77B730C737E3}" type="pres">
      <dgm:prSet presAssocID="{B4A49332-9CE2-434C-84B2-87F5CE4551C8}" presName="level3hierChild" presStyleCnt="0"/>
      <dgm:spPr/>
    </dgm:pt>
    <dgm:pt modelId="{DE1E7C8E-2455-469A-AFFE-BB18ED3D6964}" type="pres">
      <dgm:prSet presAssocID="{3F607AB4-95FC-4B0D-9022-999E3234777F}" presName="conn2-1" presStyleLbl="parChTrans1D4" presStyleIdx="2" presStyleCnt="12"/>
      <dgm:spPr/>
    </dgm:pt>
    <dgm:pt modelId="{13CE2A5C-5CF9-4EF8-86EE-1A0A95475991}" type="pres">
      <dgm:prSet presAssocID="{3F607AB4-95FC-4B0D-9022-999E3234777F}" presName="connTx" presStyleLbl="parChTrans1D4" presStyleIdx="2" presStyleCnt="12"/>
      <dgm:spPr/>
    </dgm:pt>
    <dgm:pt modelId="{57490E1A-C173-4E11-9694-97E74F0E774E}" type="pres">
      <dgm:prSet presAssocID="{80FAF5DF-5213-4C00-AC56-76ABE9DF6A24}" presName="root2" presStyleCnt="0"/>
      <dgm:spPr/>
    </dgm:pt>
    <dgm:pt modelId="{23FDDD83-F2AE-4E07-80DD-3F8905A218B7}" type="pres">
      <dgm:prSet presAssocID="{80FAF5DF-5213-4C00-AC56-76ABE9DF6A24}" presName="LevelTwoTextNode" presStyleLbl="node4" presStyleIdx="2" presStyleCnt="12" custScaleX="22608" custScaleY="45841">
        <dgm:presLayoutVars>
          <dgm:chPref val="3"/>
        </dgm:presLayoutVars>
      </dgm:prSet>
      <dgm:spPr/>
    </dgm:pt>
    <dgm:pt modelId="{C7F7CD85-64FA-4270-B8A7-6F6E94863458}" type="pres">
      <dgm:prSet presAssocID="{80FAF5DF-5213-4C00-AC56-76ABE9DF6A24}" presName="level3hierChild" presStyleCnt="0"/>
      <dgm:spPr/>
    </dgm:pt>
    <dgm:pt modelId="{C6209509-E73F-4A70-8A07-63F09EC6CD46}" type="pres">
      <dgm:prSet presAssocID="{D2A1DB27-DEC3-43CA-9CDC-9E4EC8A7C786}" presName="conn2-1" presStyleLbl="parChTrans1D4" presStyleIdx="3" presStyleCnt="12"/>
      <dgm:spPr/>
    </dgm:pt>
    <dgm:pt modelId="{E4EC1E1B-A4FC-4662-9B8B-B9C34639F04F}" type="pres">
      <dgm:prSet presAssocID="{D2A1DB27-DEC3-43CA-9CDC-9E4EC8A7C786}" presName="connTx" presStyleLbl="parChTrans1D4" presStyleIdx="3" presStyleCnt="12"/>
      <dgm:spPr/>
    </dgm:pt>
    <dgm:pt modelId="{9BD49F5E-1BC5-4132-A7A3-25F12E511D2C}" type="pres">
      <dgm:prSet presAssocID="{B757A78C-70D7-483A-A112-975FB33A816A}" presName="root2" presStyleCnt="0"/>
      <dgm:spPr/>
    </dgm:pt>
    <dgm:pt modelId="{C219B341-C5C8-49D3-B941-41058FFF3192}" type="pres">
      <dgm:prSet presAssocID="{B757A78C-70D7-483A-A112-975FB33A816A}" presName="LevelTwoTextNode" presStyleLbl="node4" presStyleIdx="3" presStyleCnt="12" custLinFactNeighborX="-1582" custLinFactNeighborY="638">
        <dgm:presLayoutVars>
          <dgm:chPref val="3"/>
        </dgm:presLayoutVars>
      </dgm:prSet>
      <dgm:spPr/>
    </dgm:pt>
    <dgm:pt modelId="{A5D4CC63-5BDA-4A0E-A2E3-12EF3B4FDD3E}" type="pres">
      <dgm:prSet presAssocID="{B757A78C-70D7-483A-A112-975FB33A816A}" presName="level3hierChild" presStyleCnt="0"/>
      <dgm:spPr/>
    </dgm:pt>
    <dgm:pt modelId="{7F661076-31A7-4181-A48B-9C7AF8A12E7D}" type="pres">
      <dgm:prSet presAssocID="{91F1A874-8CD9-412B-878F-3ABFAD14E976}" presName="conn2-1" presStyleLbl="parChTrans1D2" presStyleIdx="1" presStyleCnt="2"/>
      <dgm:spPr/>
    </dgm:pt>
    <dgm:pt modelId="{E3C66842-269F-4E64-84C0-DEA754FE1B0B}" type="pres">
      <dgm:prSet presAssocID="{91F1A874-8CD9-412B-878F-3ABFAD14E976}" presName="connTx" presStyleLbl="parChTrans1D2" presStyleIdx="1" presStyleCnt="2"/>
      <dgm:spPr/>
    </dgm:pt>
    <dgm:pt modelId="{F0FCCB95-8E13-48CA-A3F7-BB8C4DBC5EF4}" type="pres">
      <dgm:prSet presAssocID="{5B368C34-5E5F-4824-B383-8E2114222797}" presName="root2" presStyleCnt="0"/>
      <dgm:spPr/>
    </dgm:pt>
    <dgm:pt modelId="{1A1415A5-EF16-4920-8D2D-F367060FF5D5}" type="pres">
      <dgm:prSet presAssocID="{5B368C34-5E5F-4824-B383-8E2114222797}" presName="LevelTwoTextNode" presStyleLbl="node2" presStyleIdx="1" presStyleCnt="2" custScaleX="21641" custScaleY="40491">
        <dgm:presLayoutVars>
          <dgm:chPref val="3"/>
        </dgm:presLayoutVars>
      </dgm:prSet>
      <dgm:spPr/>
    </dgm:pt>
    <dgm:pt modelId="{FB985F9D-8C66-4849-826A-E432F94084AA}" type="pres">
      <dgm:prSet presAssocID="{5B368C34-5E5F-4824-B383-8E2114222797}" presName="level3hierChild" presStyleCnt="0"/>
      <dgm:spPr/>
    </dgm:pt>
    <dgm:pt modelId="{D5F635EC-1B7C-4295-9EEF-FADED35C56B6}" type="pres">
      <dgm:prSet presAssocID="{FA315C73-1D85-4CB3-9C80-B33CDA9E4807}" presName="conn2-1" presStyleLbl="parChTrans1D3" presStyleIdx="1" presStyleCnt="2"/>
      <dgm:spPr/>
    </dgm:pt>
    <dgm:pt modelId="{784D99E6-006B-47EA-B0A1-F5A4B999C0F1}" type="pres">
      <dgm:prSet presAssocID="{FA315C73-1D85-4CB3-9C80-B33CDA9E4807}" presName="connTx" presStyleLbl="parChTrans1D3" presStyleIdx="1" presStyleCnt="2"/>
      <dgm:spPr/>
    </dgm:pt>
    <dgm:pt modelId="{C79FF6FE-2D24-4429-852E-A9F2506AA84F}" type="pres">
      <dgm:prSet presAssocID="{251509AB-1210-4DAC-90A4-F184EC3738FC}" presName="root2" presStyleCnt="0"/>
      <dgm:spPr/>
    </dgm:pt>
    <dgm:pt modelId="{E7AD424B-01D3-4EAE-8D57-2998BCD8438D}" type="pres">
      <dgm:prSet presAssocID="{251509AB-1210-4DAC-90A4-F184EC3738FC}" presName="LevelTwoTextNode" presStyleLbl="node3" presStyleIdx="1" presStyleCnt="2">
        <dgm:presLayoutVars>
          <dgm:chPref val="3"/>
        </dgm:presLayoutVars>
      </dgm:prSet>
      <dgm:spPr/>
    </dgm:pt>
    <dgm:pt modelId="{EFE6252B-76C4-42D1-A631-A16D7A730754}" type="pres">
      <dgm:prSet presAssocID="{251509AB-1210-4DAC-90A4-F184EC3738FC}" presName="level3hierChild" presStyleCnt="0"/>
      <dgm:spPr/>
    </dgm:pt>
    <dgm:pt modelId="{31EE8139-6A45-4CF1-9739-EF146FA7A470}" type="pres">
      <dgm:prSet presAssocID="{9E9BD497-BE1E-4149-83E3-BB4CA16AE11F}" presName="conn2-1" presStyleLbl="parChTrans1D4" presStyleIdx="4" presStyleCnt="12"/>
      <dgm:spPr/>
    </dgm:pt>
    <dgm:pt modelId="{7A9850AC-47B6-4988-BA53-65072A35796C}" type="pres">
      <dgm:prSet presAssocID="{9E9BD497-BE1E-4149-83E3-BB4CA16AE11F}" presName="connTx" presStyleLbl="parChTrans1D4" presStyleIdx="4" presStyleCnt="12"/>
      <dgm:spPr/>
    </dgm:pt>
    <dgm:pt modelId="{80945820-479C-4B47-A4D3-32867C9AB52A}" type="pres">
      <dgm:prSet presAssocID="{4902FEEA-F389-49BF-AD9B-5B36CAFC6A1C}" presName="root2" presStyleCnt="0"/>
      <dgm:spPr/>
    </dgm:pt>
    <dgm:pt modelId="{52E2EE37-E410-4AF9-8E5F-A66E6F49DB32}" type="pres">
      <dgm:prSet presAssocID="{4902FEEA-F389-49BF-AD9B-5B36CAFC6A1C}" presName="LevelTwoTextNode" presStyleLbl="node4" presStyleIdx="4" presStyleCnt="12" custScaleX="21469" custScaleY="42933">
        <dgm:presLayoutVars>
          <dgm:chPref val="3"/>
        </dgm:presLayoutVars>
      </dgm:prSet>
      <dgm:spPr/>
    </dgm:pt>
    <dgm:pt modelId="{60D9A29D-B150-4E23-8A49-1E0385B5914B}" type="pres">
      <dgm:prSet presAssocID="{4902FEEA-F389-49BF-AD9B-5B36CAFC6A1C}" presName="level3hierChild" presStyleCnt="0"/>
      <dgm:spPr/>
    </dgm:pt>
    <dgm:pt modelId="{321063F1-1739-42B4-B096-E5568E4786E6}" type="pres">
      <dgm:prSet presAssocID="{447ACCF5-65A6-4143-9736-B36056E59C64}" presName="conn2-1" presStyleLbl="parChTrans1D4" presStyleIdx="5" presStyleCnt="12"/>
      <dgm:spPr/>
    </dgm:pt>
    <dgm:pt modelId="{DA4F493E-6898-4711-827F-06D2FBE1DFAC}" type="pres">
      <dgm:prSet presAssocID="{447ACCF5-65A6-4143-9736-B36056E59C64}" presName="connTx" presStyleLbl="parChTrans1D4" presStyleIdx="5" presStyleCnt="12"/>
      <dgm:spPr/>
    </dgm:pt>
    <dgm:pt modelId="{32250C48-F469-41FC-8387-E1C032155983}" type="pres">
      <dgm:prSet presAssocID="{A82D5FD8-F8CA-4E51-A3A7-88874E0863E7}" presName="root2" presStyleCnt="0"/>
      <dgm:spPr/>
    </dgm:pt>
    <dgm:pt modelId="{29FA11AC-9135-4425-A401-28EE10A3B235}" type="pres">
      <dgm:prSet presAssocID="{A82D5FD8-F8CA-4E51-A3A7-88874E0863E7}" presName="LevelTwoTextNode" presStyleLbl="node4" presStyleIdx="5" presStyleCnt="12">
        <dgm:presLayoutVars>
          <dgm:chPref val="3"/>
        </dgm:presLayoutVars>
      </dgm:prSet>
      <dgm:spPr/>
    </dgm:pt>
    <dgm:pt modelId="{D1A927F7-3FAE-4BE7-B46F-54A0F10BC8ED}" type="pres">
      <dgm:prSet presAssocID="{A82D5FD8-F8CA-4E51-A3A7-88874E0863E7}" presName="level3hierChild" presStyleCnt="0"/>
      <dgm:spPr/>
    </dgm:pt>
    <dgm:pt modelId="{04DC2931-7CFB-4958-BACB-3DD2DC9635F1}" type="pres">
      <dgm:prSet presAssocID="{F22D0D10-1627-43D3-B07D-C79E0E9D593B}" presName="conn2-1" presStyleLbl="parChTrans1D4" presStyleIdx="6" presStyleCnt="12"/>
      <dgm:spPr/>
    </dgm:pt>
    <dgm:pt modelId="{02DD6170-0BF4-435D-863F-97DA3DF79636}" type="pres">
      <dgm:prSet presAssocID="{F22D0D10-1627-43D3-B07D-C79E0E9D593B}" presName="connTx" presStyleLbl="parChTrans1D4" presStyleIdx="6" presStyleCnt="12"/>
      <dgm:spPr/>
    </dgm:pt>
    <dgm:pt modelId="{025BDD57-8A95-407F-BDA7-407D7DDF23A1}" type="pres">
      <dgm:prSet presAssocID="{B8B388F4-1D60-4C0A-9A18-F16307C3D4CE}" presName="root2" presStyleCnt="0"/>
      <dgm:spPr/>
    </dgm:pt>
    <dgm:pt modelId="{DCED8904-2DA9-4E33-8DB5-E59516523572}" type="pres">
      <dgm:prSet presAssocID="{B8B388F4-1D60-4C0A-9A18-F16307C3D4CE}" presName="LevelTwoTextNode" presStyleLbl="node4" presStyleIdx="6" presStyleCnt="12" custScaleX="24439" custScaleY="49518">
        <dgm:presLayoutVars>
          <dgm:chPref val="3"/>
        </dgm:presLayoutVars>
      </dgm:prSet>
      <dgm:spPr/>
    </dgm:pt>
    <dgm:pt modelId="{68A8AC81-405E-4FBB-BEE5-24C5AB41C7D4}" type="pres">
      <dgm:prSet presAssocID="{B8B388F4-1D60-4C0A-9A18-F16307C3D4CE}" presName="level3hierChild" presStyleCnt="0"/>
      <dgm:spPr/>
    </dgm:pt>
    <dgm:pt modelId="{B51F596E-2A41-489C-B132-593D77F6F652}" type="pres">
      <dgm:prSet presAssocID="{B5432690-9C37-40B4-9300-EDA12F4EF2A0}" presName="conn2-1" presStyleLbl="parChTrans1D4" presStyleIdx="7" presStyleCnt="12"/>
      <dgm:spPr/>
    </dgm:pt>
    <dgm:pt modelId="{85017F65-557D-495E-A05C-7EA73C94C826}" type="pres">
      <dgm:prSet presAssocID="{B5432690-9C37-40B4-9300-EDA12F4EF2A0}" presName="connTx" presStyleLbl="parChTrans1D4" presStyleIdx="7" presStyleCnt="12"/>
      <dgm:spPr/>
    </dgm:pt>
    <dgm:pt modelId="{EF217778-45FA-4F44-8423-B48A1B02A037}" type="pres">
      <dgm:prSet presAssocID="{AD48FDD5-D646-4D08-93BB-A0D4750501F1}" presName="root2" presStyleCnt="0"/>
      <dgm:spPr/>
    </dgm:pt>
    <dgm:pt modelId="{38E5423B-7772-4E71-8614-4DB9028BE940}" type="pres">
      <dgm:prSet presAssocID="{AD48FDD5-D646-4D08-93BB-A0D4750501F1}" presName="LevelTwoTextNode" presStyleLbl="node4" presStyleIdx="7" presStyleCnt="12" custLinFactNeighborX="89" custLinFactNeighborY="-29926">
        <dgm:presLayoutVars>
          <dgm:chPref val="3"/>
        </dgm:presLayoutVars>
      </dgm:prSet>
      <dgm:spPr/>
    </dgm:pt>
    <dgm:pt modelId="{FA88549F-DAEF-48E9-8E3A-8774E422144D}" type="pres">
      <dgm:prSet presAssocID="{AD48FDD5-D646-4D08-93BB-A0D4750501F1}" presName="level3hierChild" presStyleCnt="0"/>
      <dgm:spPr/>
    </dgm:pt>
    <dgm:pt modelId="{F34323C6-9950-40EB-B345-28BDD24476CE}" type="pres">
      <dgm:prSet presAssocID="{A87E2251-55E2-41B0-A136-C156584A1449}" presName="conn2-1" presStyleLbl="parChTrans1D4" presStyleIdx="8" presStyleCnt="12"/>
      <dgm:spPr/>
    </dgm:pt>
    <dgm:pt modelId="{66E2A916-061D-4BDF-98C7-A090A4592BA0}" type="pres">
      <dgm:prSet presAssocID="{A87E2251-55E2-41B0-A136-C156584A1449}" presName="connTx" presStyleLbl="parChTrans1D4" presStyleIdx="8" presStyleCnt="12"/>
      <dgm:spPr/>
    </dgm:pt>
    <dgm:pt modelId="{C2FBA75F-9941-4F12-ACA0-28D3E413766A}" type="pres">
      <dgm:prSet presAssocID="{3EEB180D-3D29-46E3-BC45-F91EA383EFB4}" presName="root2" presStyleCnt="0"/>
      <dgm:spPr/>
    </dgm:pt>
    <dgm:pt modelId="{08568D42-B744-4BA4-9AD0-D6633BE50AE6}" type="pres">
      <dgm:prSet presAssocID="{3EEB180D-3D29-46E3-BC45-F91EA383EFB4}" presName="LevelTwoTextNode" presStyleLbl="node4" presStyleIdx="8" presStyleCnt="12" custScaleX="26245" custScaleY="50585">
        <dgm:presLayoutVars>
          <dgm:chPref val="3"/>
        </dgm:presLayoutVars>
      </dgm:prSet>
      <dgm:spPr/>
    </dgm:pt>
    <dgm:pt modelId="{CF39F0B4-4B6B-4F29-8626-BBDE1C213528}" type="pres">
      <dgm:prSet presAssocID="{3EEB180D-3D29-46E3-BC45-F91EA383EFB4}" presName="level3hierChild" presStyleCnt="0"/>
      <dgm:spPr/>
    </dgm:pt>
    <dgm:pt modelId="{7DCFC2C3-C7FE-4C8A-95EF-2D98374E80A5}" type="pres">
      <dgm:prSet presAssocID="{DCA53E08-B9CF-4491-8819-1385A7CDFB6C}" presName="conn2-1" presStyleLbl="parChTrans1D4" presStyleIdx="9" presStyleCnt="12"/>
      <dgm:spPr/>
    </dgm:pt>
    <dgm:pt modelId="{2FA518B7-970E-4DA5-A536-F46492743C08}" type="pres">
      <dgm:prSet presAssocID="{DCA53E08-B9CF-4491-8819-1385A7CDFB6C}" presName="connTx" presStyleLbl="parChTrans1D4" presStyleIdx="9" presStyleCnt="12"/>
      <dgm:spPr/>
    </dgm:pt>
    <dgm:pt modelId="{B35F2548-E53B-4A95-9D1A-DA9C18FB88D7}" type="pres">
      <dgm:prSet presAssocID="{88552C04-8F4D-4672-AB53-EB76151C8890}" presName="root2" presStyleCnt="0"/>
      <dgm:spPr/>
    </dgm:pt>
    <dgm:pt modelId="{15AB4569-CD20-4AB3-82B4-C51801F68A7D}" type="pres">
      <dgm:prSet presAssocID="{88552C04-8F4D-4672-AB53-EB76151C8890}" presName="LevelTwoTextNode" presStyleLbl="node4" presStyleIdx="9" presStyleCnt="12">
        <dgm:presLayoutVars>
          <dgm:chPref val="3"/>
        </dgm:presLayoutVars>
      </dgm:prSet>
      <dgm:spPr/>
    </dgm:pt>
    <dgm:pt modelId="{22677E38-D704-4C93-A877-EEAE2481168E}" type="pres">
      <dgm:prSet presAssocID="{88552C04-8F4D-4672-AB53-EB76151C8890}" presName="level3hierChild" presStyleCnt="0"/>
      <dgm:spPr/>
    </dgm:pt>
    <dgm:pt modelId="{8E2AE878-0FD9-41A7-8EC1-B255C484766E}" type="pres">
      <dgm:prSet presAssocID="{688ED76C-2DDC-4BD8-ADE0-6E5CD5EB48B2}" presName="conn2-1" presStyleLbl="parChTrans1D4" presStyleIdx="10" presStyleCnt="12"/>
      <dgm:spPr/>
    </dgm:pt>
    <dgm:pt modelId="{CBCF83F6-8132-4230-BE0F-AF846289274C}" type="pres">
      <dgm:prSet presAssocID="{688ED76C-2DDC-4BD8-ADE0-6E5CD5EB48B2}" presName="connTx" presStyleLbl="parChTrans1D4" presStyleIdx="10" presStyleCnt="12"/>
      <dgm:spPr/>
    </dgm:pt>
    <dgm:pt modelId="{22BD32DB-26CB-49A9-8177-97C47AD1E867}" type="pres">
      <dgm:prSet presAssocID="{55B88ADB-F3FF-4A6E-9BF5-CFE520B8934D}" presName="root2" presStyleCnt="0"/>
      <dgm:spPr/>
    </dgm:pt>
    <dgm:pt modelId="{FA17155D-66E7-4F24-ADDB-FC29EEE80F7E}" type="pres">
      <dgm:prSet presAssocID="{55B88ADB-F3FF-4A6E-9BF5-CFE520B8934D}" presName="LevelTwoTextNode" presStyleLbl="node4" presStyleIdx="10" presStyleCnt="12" custScaleX="21288" custScaleY="39989">
        <dgm:presLayoutVars>
          <dgm:chPref val="3"/>
        </dgm:presLayoutVars>
      </dgm:prSet>
      <dgm:spPr/>
    </dgm:pt>
    <dgm:pt modelId="{EC556637-E7AD-4712-93B9-C41F28CEC1DF}" type="pres">
      <dgm:prSet presAssocID="{55B88ADB-F3FF-4A6E-9BF5-CFE520B8934D}" presName="level3hierChild" presStyleCnt="0"/>
      <dgm:spPr/>
    </dgm:pt>
    <dgm:pt modelId="{3A9FAAEF-3C91-4E13-880F-FFB602A45BBC}" type="pres">
      <dgm:prSet presAssocID="{CA4420E3-3FBB-45EC-983C-665E54A3B061}" presName="conn2-1" presStyleLbl="parChTrans1D4" presStyleIdx="11" presStyleCnt="12"/>
      <dgm:spPr/>
    </dgm:pt>
    <dgm:pt modelId="{F03B017C-78B5-4607-8C99-94819934BDBE}" type="pres">
      <dgm:prSet presAssocID="{CA4420E3-3FBB-45EC-983C-665E54A3B061}" presName="connTx" presStyleLbl="parChTrans1D4" presStyleIdx="11" presStyleCnt="12"/>
      <dgm:spPr/>
    </dgm:pt>
    <dgm:pt modelId="{7F63B67E-152A-4BFC-B963-D4CA026268CD}" type="pres">
      <dgm:prSet presAssocID="{7E1EEADA-0628-4EC1-9572-C2A43B9F0650}" presName="root2" presStyleCnt="0"/>
      <dgm:spPr/>
    </dgm:pt>
    <dgm:pt modelId="{36934B76-6418-4656-9AD6-90CEF9BE6CD7}" type="pres">
      <dgm:prSet presAssocID="{7E1EEADA-0628-4EC1-9572-C2A43B9F0650}" presName="LevelTwoTextNode" presStyleLbl="node4" presStyleIdx="11" presStyleCnt="12">
        <dgm:presLayoutVars>
          <dgm:chPref val="3"/>
        </dgm:presLayoutVars>
      </dgm:prSet>
      <dgm:spPr/>
    </dgm:pt>
    <dgm:pt modelId="{95E9366E-0D4F-46F5-A618-6837916770A5}" type="pres">
      <dgm:prSet presAssocID="{7E1EEADA-0628-4EC1-9572-C2A43B9F0650}" presName="level3hierChild" presStyleCnt="0"/>
      <dgm:spPr/>
    </dgm:pt>
  </dgm:ptLst>
  <dgm:cxnLst>
    <dgm:cxn modelId="{F83D5D02-A30F-452B-86C6-5EFE81DD8620}" type="presOf" srcId="{3EEB180D-3D29-46E3-BC45-F91EA383EFB4}" destId="{08568D42-B744-4BA4-9AD0-D6633BE50AE6}" srcOrd="0" destOrd="0" presId="urn:microsoft.com/office/officeart/2005/8/layout/hierarchy2"/>
    <dgm:cxn modelId="{581B0F06-AD7F-43FC-8598-ACDF6BAAEF83}" type="presOf" srcId="{447ACCF5-65A6-4143-9736-B36056E59C64}" destId="{DA4F493E-6898-4711-827F-06D2FBE1DFAC}" srcOrd="1" destOrd="0" presId="urn:microsoft.com/office/officeart/2005/8/layout/hierarchy2"/>
    <dgm:cxn modelId="{F43A360E-06A8-4907-861D-79CC01479A77}" type="presOf" srcId="{A82D5FD8-F8CA-4E51-A3A7-88874E0863E7}" destId="{29FA11AC-9135-4425-A401-28EE10A3B235}" srcOrd="0" destOrd="0" presId="urn:microsoft.com/office/officeart/2005/8/layout/hierarchy2"/>
    <dgm:cxn modelId="{1EB8CB0E-EB89-497C-83E4-D0350AE332BC}" type="presOf" srcId="{FA315C73-1D85-4CB3-9C80-B33CDA9E4807}" destId="{784D99E6-006B-47EA-B0A1-F5A4B999C0F1}" srcOrd="1" destOrd="0" presId="urn:microsoft.com/office/officeart/2005/8/layout/hierarchy2"/>
    <dgm:cxn modelId="{A6C37014-24EF-4B9F-9228-4E380095BA6D}" srcId="{251509AB-1210-4DAC-90A4-F184EC3738FC}" destId="{4902FEEA-F389-49BF-AD9B-5B36CAFC6A1C}" srcOrd="0" destOrd="0" parTransId="{9E9BD497-BE1E-4149-83E3-BB4CA16AE11F}" sibTransId="{F2168E46-1EB4-4CEF-8F03-A523A13AA1FC}"/>
    <dgm:cxn modelId="{A35FC416-F87C-462F-B900-47D7193C944C}" type="presOf" srcId="{7E1EEADA-0628-4EC1-9572-C2A43B9F0650}" destId="{36934B76-6418-4656-9AD6-90CEF9BE6CD7}" srcOrd="0" destOrd="0" presId="urn:microsoft.com/office/officeart/2005/8/layout/hierarchy2"/>
    <dgm:cxn modelId="{1D03271B-4474-4D52-BFE7-59612B956152}" type="presOf" srcId="{251509AB-1210-4DAC-90A4-F184EC3738FC}" destId="{E7AD424B-01D3-4EAE-8D57-2998BCD8438D}" srcOrd="0" destOrd="0" presId="urn:microsoft.com/office/officeart/2005/8/layout/hierarchy2"/>
    <dgm:cxn modelId="{3A26231D-6C26-4C2B-BF7C-261654042096}" type="presOf" srcId="{F22D0D10-1627-43D3-B07D-C79E0E9D593B}" destId="{02DD6170-0BF4-435D-863F-97DA3DF79636}" srcOrd="1" destOrd="0" presId="urn:microsoft.com/office/officeart/2005/8/layout/hierarchy2"/>
    <dgm:cxn modelId="{A9EEB61D-1A2F-49A3-B920-4C886218FE91}" srcId="{4902FEEA-F389-49BF-AD9B-5B36CAFC6A1C}" destId="{A82D5FD8-F8CA-4E51-A3A7-88874E0863E7}" srcOrd="0" destOrd="0" parTransId="{447ACCF5-65A6-4143-9736-B36056E59C64}" sibTransId="{73B37D8F-79AD-43B3-B53D-E3E33E3E4470}"/>
    <dgm:cxn modelId="{06B9361E-18C1-4A09-B9DF-3E2F1488F3A0}" type="presOf" srcId="{DCA53E08-B9CF-4491-8819-1385A7CDFB6C}" destId="{7DCFC2C3-C7FE-4C8A-95EF-2D98374E80A5}" srcOrd="0" destOrd="0" presId="urn:microsoft.com/office/officeart/2005/8/layout/hierarchy2"/>
    <dgm:cxn modelId="{A65E2129-541B-4979-813B-034342E6CEB3}" srcId="{29BD92AC-6317-46FF-A8A7-9226B3E0EF4E}" destId="{C86CB4D8-25A3-4D46-8C9C-AB87CE129D0F}" srcOrd="0" destOrd="0" parTransId="{F63C8084-E72B-4095-8E8D-65BE6D30F39D}" sibTransId="{DAA39D09-9A1A-4C0D-BB5E-3C9F0D668775}"/>
    <dgm:cxn modelId="{FF421131-38BE-4350-B7B7-FB3CAA79F23C}" type="presOf" srcId="{B1127B6F-1CC3-4C3E-88C8-EF95E67BCAA1}" destId="{385D241A-1835-460E-ADE8-4ED03A9C5DA1}" srcOrd="1" destOrd="0" presId="urn:microsoft.com/office/officeart/2005/8/layout/hierarchy2"/>
    <dgm:cxn modelId="{00EE5C31-D26E-42C6-A6D2-2D170F08469D}" type="presOf" srcId="{B5432690-9C37-40B4-9300-EDA12F4EF2A0}" destId="{85017F65-557D-495E-A05C-7EA73C94C826}" srcOrd="1" destOrd="0" presId="urn:microsoft.com/office/officeart/2005/8/layout/hierarchy2"/>
    <dgm:cxn modelId="{3DC51434-D3AF-45F5-A4CA-2BD012BBF35F}" type="presOf" srcId="{447ACCF5-65A6-4143-9736-B36056E59C64}" destId="{321063F1-1739-42B4-B096-E5568E4786E6}" srcOrd="0" destOrd="0" presId="urn:microsoft.com/office/officeart/2005/8/layout/hierarchy2"/>
    <dgm:cxn modelId="{816D1934-B599-4996-AD2B-B14E166DFFAA}" type="presOf" srcId="{B4A49332-9CE2-434C-84B2-87F5CE4551C8}" destId="{AACB927A-9A99-40A7-B7CE-EA8BC364656F}" srcOrd="0" destOrd="0" presId="urn:microsoft.com/office/officeart/2005/8/layout/hierarchy2"/>
    <dgm:cxn modelId="{368D093B-A448-471E-800F-7D069837CC48}" type="presOf" srcId="{B5432690-9C37-40B4-9300-EDA12F4EF2A0}" destId="{B51F596E-2A41-489C-B132-593D77F6F652}" srcOrd="0" destOrd="0" presId="urn:microsoft.com/office/officeart/2005/8/layout/hierarchy2"/>
    <dgm:cxn modelId="{F0E2223C-1C99-470A-A143-B27A64009DD5}" type="presOf" srcId="{B1127B6F-1CC3-4C3E-88C8-EF95E67BCAA1}" destId="{611600FA-C1A9-4EFB-A34E-1192FA9DC4BA}" srcOrd="0" destOrd="0" presId="urn:microsoft.com/office/officeart/2005/8/layout/hierarchy2"/>
    <dgm:cxn modelId="{DD00585C-2067-48A2-889A-68EB8FDA8F68}" srcId="{E5A51275-056C-4722-9DC0-292FAF09D8B6}" destId="{29BD92AC-6317-46FF-A8A7-9226B3E0EF4E}" srcOrd="0" destOrd="0" parTransId="{B1127B6F-1CC3-4C3E-88C8-EF95E67BCAA1}" sibTransId="{40678515-B620-43A8-AB08-EB05C04F5526}"/>
    <dgm:cxn modelId="{0538B05C-9D9E-4C5C-835A-D013501204FF}" srcId="{A82D5FD8-F8CA-4E51-A3A7-88874E0863E7}" destId="{B8B388F4-1D60-4C0A-9A18-F16307C3D4CE}" srcOrd="0" destOrd="0" parTransId="{F22D0D10-1627-43D3-B07D-C79E0E9D593B}" sibTransId="{46B09C80-4B75-4DAC-9474-DF2C83FA8BDA}"/>
    <dgm:cxn modelId="{22FF7760-106D-4899-AC1B-66EC049A94F7}" type="presOf" srcId="{D2A1DB27-DEC3-43CA-9CDC-9E4EC8A7C786}" destId="{C6209509-E73F-4A70-8A07-63F09EC6CD46}" srcOrd="0" destOrd="0" presId="urn:microsoft.com/office/officeart/2005/8/layout/hierarchy2"/>
    <dgm:cxn modelId="{65A75647-0E12-447F-9340-8C45D0FC4530}" srcId="{B5A1E930-E1E0-42FD-98FA-BA825854E971}" destId="{E5A51275-056C-4722-9DC0-292FAF09D8B6}" srcOrd="0" destOrd="0" parTransId="{9520325E-5EFA-4D17-AED4-FC078BC085A9}" sibTransId="{57286037-5F1E-4A50-8F9D-530F8768F9BB}"/>
    <dgm:cxn modelId="{5CD79D4F-41FF-4781-AD7D-E0BD5E121381}" type="presOf" srcId="{9520325E-5EFA-4D17-AED4-FC078BC085A9}" destId="{B9B5AE66-B0A3-4D38-8593-7C380E3563C5}" srcOrd="0" destOrd="0" presId="urn:microsoft.com/office/officeart/2005/8/layout/hierarchy2"/>
    <dgm:cxn modelId="{AB357672-6FFE-43F1-A591-E73119036EB8}" type="presOf" srcId="{F63C8084-E72B-4095-8E8D-65BE6D30F39D}" destId="{2CDB5959-AA54-468D-B940-AC4E3F703674}" srcOrd="0" destOrd="0" presId="urn:microsoft.com/office/officeart/2005/8/layout/hierarchy2"/>
    <dgm:cxn modelId="{0E0F3677-64B6-4F30-85AB-1B3AF91B126C}" type="presOf" srcId="{F63C8084-E72B-4095-8E8D-65BE6D30F39D}" destId="{C25C5194-C596-4437-973A-189EBD57E639}" srcOrd="1" destOrd="0" presId="urn:microsoft.com/office/officeart/2005/8/layout/hierarchy2"/>
    <dgm:cxn modelId="{216C2259-0A7D-4813-9D7E-79B7A4E1E401}" type="presOf" srcId="{55B88ADB-F3FF-4A6E-9BF5-CFE520B8934D}" destId="{FA17155D-66E7-4F24-ADDB-FC29EEE80F7E}" srcOrd="0" destOrd="0" presId="urn:microsoft.com/office/officeart/2005/8/layout/hierarchy2"/>
    <dgm:cxn modelId="{54CD4959-789F-444E-BB30-0F6B82C9DF9B}" srcId="{3EEB180D-3D29-46E3-BC45-F91EA383EFB4}" destId="{88552C04-8F4D-4672-AB53-EB76151C8890}" srcOrd="0" destOrd="0" parTransId="{DCA53E08-B9CF-4491-8819-1385A7CDFB6C}" sibTransId="{FB28DBD1-E32F-42B3-8B68-6C58900461D6}"/>
    <dgm:cxn modelId="{1C937579-797E-476E-9964-D3F5A5BCF402}" srcId="{B5A1E930-E1E0-42FD-98FA-BA825854E971}" destId="{5B368C34-5E5F-4824-B383-8E2114222797}" srcOrd="1" destOrd="0" parTransId="{91F1A874-8CD9-412B-878F-3ABFAD14E976}" sibTransId="{0E0560C7-586A-4A76-8269-62F36CD15FBA}"/>
    <dgm:cxn modelId="{95A2C47C-32D7-4F94-AB53-DC090EC009B0}" srcId="{5B368C34-5E5F-4824-B383-8E2114222797}" destId="{251509AB-1210-4DAC-90A4-F184EC3738FC}" srcOrd="0" destOrd="0" parTransId="{FA315C73-1D85-4CB3-9C80-B33CDA9E4807}" sibTransId="{D875C375-E56C-4322-9BA4-3F9F81BF2634}"/>
    <dgm:cxn modelId="{B21F7180-4444-4C91-8A03-34E8E5A9B814}" type="presOf" srcId="{A87E2251-55E2-41B0-A136-C156584A1449}" destId="{F34323C6-9950-40EB-B345-28BDD24476CE}" srcOrd="0" destOrd="0" presId="urn:microsoft.com/office/officeart/2005/8/layout/hierarchy2"/>
    <dgm:cxn modelId="{FE2BE884-CACB-4144-87F7-2B7CEB63B059}" type="presOf" srcId="{D2A1DB27-DEC3-43CA-9CDC-9E4EC8A7C786}" destId="{E4EC1E1B-A4FC-4662-9B8B-B9C34639F04F}" srcOrd="1" destOrd="0" presId="urn:microsoft.com/office/officeart/2005/8/layout/hierarchy2"/>
    <dgm:cxn modelId="{72580F87-680B-418A-B6FA-028554201249}" type="presOf" srcId="{CA4420E3-3FBB-45EC-983C-665E54A3B061}" destId="{F03B017C-78B5-4607-8C99-94819934BDBE}" srcOrd="1" destOrd="0" presId="urn:microsoft.com/office/officeart/2005/8/layout/hierarchy2"/>
    <dgm:cxn modelId="{A92BA788-1514-4E05-8DFE-A6428C97BC79}" type="presOf" srcId="{80FAF5DF-5213-4C00-AC56-76ABE9DF6A24}" destId="{23FDDD83-F2AE-4E07-80DD-3F8905A218B7}" srcOrd="0" destOrd="0" presId="urn:microsoft.com/office/officeart/2005/8/layout/hierarchy2"/>
    <dgm:cxn modelId="{66516D8A-9D6F-42B9-A4FA-E5A8B47ABAD6}" srcId="{80FAF5DF-5213-4C00-AC56-76ABE9DF6A24}" destId="{B757A78C-70D7-483A-A112-975FB33A816A}" srcOrd="0" destOrd="0" parTransId="{D2A1DB27-DEC3-43CA-9CDC-9E4EC8A7C786}" sibTransId="{1EA88D86-AC98-4C97-AE63-ACA0C9C7C351}"/>
    <dgm:cxn modelId="{8715728A-1115-4BEA-886F-80E0B95DA499}" type="presOf" srcId="{F22D0D10-1627-43D3-B07D-C79E0E9D593B}" destId="{04DC2931-7CFB-4958-BACB-3DD2DC9635F1}" srcOrd="0" destOrd="0" presId="urn:microsoft.com/office/officeart/2005/8/layout/hierarchy2"/>
    <dgm:cxn modelId="{637E778F-5D72-4157-B18B-FC7B809E5698}" type="presOf" srcId="{AD48FDD5-D646-4D08-93BB-A0D4750501F1}" destId="{38E5423B-7772-4E71-8614-4DB9028BE940}" srcOrd="0" destOrd="0" presId="urn:microsoft.com/office/officeart/2005/8/layout/hierarchy2"/>
    <dgm:cxn modelId="{8585C695-54B6-47E1-925B-1991E8AAB381}" type="presOf" srcId="{91F1A874-8CD9-412B-878F-3ABFAD14E976}" destId="{E3C66842-269F-4E64-84C0-DEA754FE1B0B}" srcOrd="1" destOrd="0" presId="urn:microsoft.com/office/officeart/2005/8/layout/hierarchy2"/>
    <dgm:cxn modelId="{32BB4E97-E1C9-4605-915F-E0D9170FC500}" type="presOf" srcId="{3F607AB4-95FC-4B0D-9022-999E3234777F}" destId="{DE1E7C8E-2455-469A-AFFE-BB18ED3D6964}" srcOrd="0" destOrd="0" presId="urn:microsoft.com/office/officeart/2005/8/layout/hierarchy2"/>
    <dgm:cxn modelId="{EF627699-EF45-4C01-AF3A-55080E8CF38E}" type="presOf" srcId="{4EEBB0A5-8047-4402-9584-EFE602012197}" destId="{716595F5-7D29-4096-A452-AD650DEE07CA}" srcOrd="0" destOrd="0" presId="urn:microsoft.com/office/officeart/2005/8/layout/hierarchy2"/>
    <dgm:cxn modelId="{921C1F9B-C413-4D00-B979-4B707FA4EA0D}" type="presOf" srcId="{DCA53E08-B9CF-4491-8819-1385A7CDFB6C}" destId="{2FA518B7-970E-4DA5-A536-F46492743C08}" srcOrd="1" destOrd="0" presId="urn:microsoft.com/office/officeart/2005/8/layout/hierarchy2"/>
    <dgm:cxn modelId="{96C08AA2-9319-4654-A507-887CFC276343}" type="presOf" srcId="{688ED76C-2DDC-4BD8-ADE0-6E5CD5EB48B2}" destId="{8E2AE878-0FD9-41A7-8EC1-B255C484766E}" srcOrd="0" destOrd="0" presId="urn:microsoft.com/office/officeart/2005/8/layout/hierarchy2"/>
    <dgm:cxn modelId="{693F96A3-29C4-460D-813D-E35A9222D211}" srcId="{A82D5FD8-F8CA-4E51-A3A7-88874E0863E7}" destId="{3EEB180D-3D29-46E3-BC45-F91EA383EFB4}" srcOrd="1" destOrd="0" parTransId="{A87E2251-55E2-41B0-A136-C156584A1449}" sibTransId="{E728FC2D-C55D-4C70-B18C-52C1C8A16171}"/>
    <dgm:cxn modelId="{AE0991A8-9ADF-468F-91B2-82ECB0B11CCD}" type="presOf" srcId="{9E9BD497-BE1E-4149-83E3-BB4CA16AE11F}" destId="{31EE8139-6A45-4CF1-9739-EF146FA7A470}" srcOrd="0" destOrd="0" presId="urn:microsoft.com/office/officeart/2005/8/layout/hierarchy2"/>
    <dgm:cxn modelId="{E51FE3AD-7E93-47BC-A7E1-B90973A530ED}" type="presOf" srcId="{9520325E-5EFA-4D17-AED4-FC078BC085A9}" destId="{C59701EB-BEDA-437C-87D6-CCC7CF7E3074}" srcOrd="1" destOrd="0" presId="urn:microsoft.com/office/officeart/2005/8/layout/hierarchy2"/>
    <dgm:cxn modelId="{24B773AE-E09B-42B3-9607-1DD65A7DC673}" type="presOf" srcId="{C08D89C4-D28D-474E-81AA-829E49C7DEB5}" destId="{15D523A0-3D79-4D1B-8BB5-A1D6A2D44447}" srcOrd="0" destOrd="0" presId="urn:microsoft.com/office/officeart/2005/8/layout/hierarchy2"/>
    <dgm:cxn modelId="{701E94B8-A38E-4C53-AA4A-CA8F3856F936}" srcId="{C86CB4D8-25A3-4D46-8C9C-AB87CE129D0F}" destId="{B4A49332-9CE2-434C-84B2-87F5CE4551C8}" srcOrd="0" destOrd="0" parTransId="{C08D89C4-D28D-474E-81AA-829E49C7DEB5}" sibTransId="{0BBF4196-BED4-49E7-A00B-F818AECE18E4}"/>
    <dgm:cxn modelId="{E75FA5BA-C093-42CD-B239-B99774C2C1A6}" type="presOf" srcId="{FA315C73-1D85-4CB3-9C80-B33CDA9E4807}" destId="{D5F635EC-1B7C-4295-9EEF-FADED35C56B6}" srcOrd="0" destOrd="0" presId="urn:microsoft.com/office/officeart/2005/8/layout/hierarchy2"/>
    <dgm:cxn modelId="{09E20CBF-F9A5-476C-A88F-3306DE304870}" type="presOf" srcId="{3F607AB4-95FC-4B0D-9022-999E3234777F}" destId="{13CE2A5C-5CF9-4EF8-86EE-1A0A95475991}" srcOrd="1" destOrd="0" presId="urn:microsoft.com/office/officeart/2005/8/layout/hierarchy2"/>
    <dgm:cxn modelId="{EC3E00C6-3CBF-40AF-A1BB-A9FA6A09EEAC}" type="presOf" srcId="{4902FEEA-F389-49BF-AD9B-5B36CAFC6A1C}" destId="{52E2EE37-E410-4AF9-8E5F-A66E6F49DB32}" srcOrd="0" destOrd="0" presId="urn:microsoft.com/office/officeart/2005/8/layout/hierarchy2"/>
    <dgm:cxn modelId="{7D4C82C6-CA49-43A3-B754-5A8AA6698857}" srcId="{29BD92AC-6317-46FF-A8A7-9226B3E0EF4E}" destId="{80FAF5DF-5213-4C00-AC56-76ABE9DF6A24}" srcOrd="1" destOrd="0" parTransId="{3F607AB4-95FC-4B0D-9022-999E3234777F}" sibTransId="{52BDC94F-55DB-42A8-8C03-D20A4FE93B15}"/>
    <dgm:cxn modelId="{E34EE7C6-6B4A-4B72-8FE9-6BE30A9AECC5}" type="presOf" srcId="{29BD92AC-6317-46FF-A8A7-9226B3E0EF4E}" destId="{ABACA23C-A4DD-4060-9732-A83C32393B62}" srcOrd="0" destOrd="0" presId="urn:microsoft.com/office/officeart/2005/8/layout/hierarchy2"/>
    <dgm:cxn modelId="{9C36EFC9-AEC5-4E7E-A1AE-CA705DC61E2A}" type="presOf" srcId="{C08D89C4-D28D-474E-81AA-829E49C7DEB5}" destId="{1BF3CA47-2AC2-40CA-9F52-EADEE84FF7C4}" srcOrd="1" destOrd="0" presId="urn:microsoft.com/office/officeart/2005/8/layout/hierarchy2"/>
    <dgm:cxn modelId="{D7B9FECC-A038-45F1-9FCD-C3DC461E7595}" type="presOf" srcId="{9E9BD497-BE1E-4149-83E3-BB4CA16AE11F}" destId="{7A9850AC-47B6-4988-BA53-65072A35796C}" srcOrd="1" destOrd="0" presId="urn:microsoft.com/office/officeart/2005/8/layout/hierarchy2"/>
    <dgm:cxn modelId="{A8D640CE-BE56-43B2-ACE1-629AE75B4171}" type="presOf" srcId="{CA4420E3-3FBB-45EC-983C-665E54A3B061}" destId="{3A9FAAEF-3C91-4E13-880F-FFB602A45BBC}" srcOrd="0" destOrd="0" presId="urn:microsoft.com/office/officeart/2005/8/layout/hierarchy2"/>
    <dgm:cxn modelId="{C41D87D2-36B8-40BB-A70B-AF58868F5070}" srcId="{55B88ADB-F3FF-4A6E-9BF5-CFE520B8934D}" destId="{7E1EEADA-0628-4EC1-9572-C2A43B9F0650}" srcOrd="0" destOrd="0" parTransId="{CA4420E3-3FBB-45EC-983C-665E54A3B061}" sibTransId="{0066AA8B-FAA5-406C-A32E-08F1EBADA31B}"/>
    <dgm:cxn modelId="{9F7CA5D6-3BEA-4E54-BB5D-11C7F971039D}" type="presOf" srcId="{C86CB4D8-25A3-4D46-8C9C-AB87CE129D0F}" destId="{BCD9FFD9-6812-4E41-BD59-8C9504788582}" srcOrd="0" destOrd="0" presId="urn:microsoft.com/office/officeart/2005/8/layout/hierarchy2"/>
    <dgm:cxn modelId="{FEE8EBD7-A681-474D-8659-1FA8C754C068}" type="presOf" srcId="{688ED76C-2DDC-4BD8-ADE0-6E5CD5EB48B2}" destId="{CBCF83F6-8132-4230-BE0F-AF846289274C}" srcOrd="1" destOrd="0" presId="urn:microsoft.com/office/officeart/2005/8/layout/hierarchy2"/>
    <dgm:cxn modelId="{814DBEDA-11C7-4933-B099-4E37EFDE7B82}" type="presOf" srcId="{B8B388F4-1D60-4C0A-9A18-F16307C3D4CE}" destId="{DCED8904-2DA9-4E33-8DB5-E59516523572}" srcOrd="0" destOrd="0" presId="urn:microsoft.com/office/officeart/2005/8/layout/hierarchy2"/>
    <dgm:cxn modelId="{CB05CBE4-E60C-474A-ADCC-FEC2DD035CB0}" type="presOf" srcId="{B5A1E930-E1E0-42FD-98FA-BA825854E971}" destId="{C851D4DA-8C45-484C-9A59-ECB33C578D07}" srcOrd="0" destOrd="0" presId="urn:microsoft.com/office/officeart/2005/8/layout/hierarchy2"/>
    <dgm:cxn modelId="{AF23A3E6-5855-4B91-BF12-DEF4CDBF4FF8}" type="presOf" srcId="{5B368C34-5E5F-4824-B383-8E2114222797}" destId="{1A1415A5-EF16-4920-8D2D-F367060FF5D5}" srcOrd="0" destOrd="0" presId="urn:microsoft.com/office/officeart/2005/8/layout/hierarchy2"/>
    <dgm:cxn modelId="{23EE7AE8-1279-42F6-96B3-1AA7480F792D}" type="presOf" srcId="{88552C04-8F4D-4672-AB53-EB76151C8890}" destId="{15AB4569-CD20-4AB3-82B4-C51801F68A7D}" srcOrd="0" destOrd="0" presId="urn:microsoft.com/office/officeart/2005/8/layout/hierarchy2"/>
    <dgm:cxn modelId="{78506EEA-F7DC-486F-AD65-5D54575A7461}" srcId="{B8B388F4-1D60-4C0A-9A18-F16307C3D4CE}" destId="{AD48FDD5-D646-4D08-93BB-A0D4750501F1}" srcOrd="0" destOrd="0" parTransId="{B5432690-9C37-40B4-9300-EDA12F4EF2A0}" sibTransId="{202673E3-88B9-461E-B987-D38543EF244E}"/>
    <dgm:cxn modelId="{1EA614EC-E752-45AC-B17B-4C3FC4FC8238}" srcId="{4EEBB0A5-8047-4402-9584-EFE602012197}" destId="{B5A1E930-E1E0-42FD-98FA-BA825854E971}" srcOrd="0" destOrd="0" parTransId="{B172272F-BC58-42E7-8B24-29B5D3DA08C1}" sibTransId="{461DD1B3-FB51-405E-BF9E-1C2B0D5CFCFB}"/>
    <dgm:cxn modelId="{35050BEF-ADB7-47BC-9154-47A42F0148AA}" type="presOf" srcId="{B757A78C-70D7-483A-A112-975FB33A816A}" destId="{C219B341-C5C8-49D3-B941-41058FFF3192}" srcOrd="0" destOrd="0" presId="urn:microsoft.com/office/officeart/2005/8/layout/hierarchy2"/>
    <dgm:cxn modelId="{87923BEF-CBD1-47EB-8EA4-C2F7F1D7CBF5}" type="presOf" srcId="{E5A51275-056C-4722-9DC0-292FAF09D8B6}" destId="{2A683BD9-13A6-46A6-9A84-62727F41EB79}" srcOrd="0" destOrd="0" presId="urn:microsoft.com/office/officeart/2005/8/layout/hierarchy2"/>
    <dgm:cxn modelId="{77FFB0EF-93D7-4827-ADCD-D51A84EB9E53}" type="presOf" srcId="{91F1A874-8CD9-412B-878F-3ABFAD14E976}" destId="{7F661076-31A7-4181-A48B-9C7AF8A12E7D}" srcOrd="0" destOrd="0" presId="urn:microsoft.com/office/officeart/2005/8/layout/hierarchy2"/>
    <dgm:cxn modelId="{15355FF1-02BB-4EC2-A8B1-5636ADAA6244}" srcId="{251509AB-1210-4DAC-90A4-F184EC3738FC}" destId="{55B88ADB-F3FF-4A6E-9BF5-CFE520B8934D}" srcOrd="1" destOrd="0" parTransId="{688ED76C-2DDC-4BD8-ADE0-6E5CD5EB48B2}" sibTransId="{DFD39F98-C737-41C9-BF57-588D0EFA2521}"/>
    <dgm:cxn modelId="{E0B494F9-16EB-4BBC-8567-3836B05E279C}" type="presOf" srcId="{A87E2251-55E2-41B0-A136-C156584A1449}" destId="{66E2A916-061D-4BDF-98C7-A090A4592BA0}" srcOrd="1" destOrd="0" presId="urn:microsoft.com/office/officeart/2005/8/layout/hierarchy2"/>
    <dgm:cxn modelId="{8DFDBD17-C1F1-4C0D-9EC6-BDB82097908E}" type="presParOf" srcId="{716595F5-7D29-4096-A452-AD650DEE07CA}" destId="{7C17CD9B-2C69-415E-978B-B24E99FEAB4C}" srcOrd="0" destOrd="0" presId="urn:microsoft.com/office/officeart/2005/8/layout/hierarchy2"/>
    <dgm:cxn modelId="{3B559518-9B5B-4239-BC44-805021529D4B}" type="presParOf" srcId="{7C17CD9B-2C69-415E-978B-B24E99FEAB4C}" destId="{C851D4DA-8C45-484C-9A59-ECB33C578D07}" srcOrd="0" destOrd="0" presId="urn:microsoft.com/office/officeart/2005/8/layout/hierarchy2"/>
    <dgm:cxn modelId="{CE5829AB-7807-4AA0-9CD2-E205EA454FB1}" type="presParOf" srcId="{7C17CD9B-2C69-415E-978B-B24E99FEAB4C}" destId="{2358A9B3-F9D1-46F6-B5B4-D96F593E7663}" srcOrd="1" destOrd="0" presId="urn:microsoft.com/office/officeart/2005/8/layout/hierarchy2"/>
    <dgm:cxn modelId="{EB956BCE-B660-47A0-B855-22615230D2F0}" type="presParOf" srcId="{2358A9B3-F9D1-46F6-B5B4-D96F593E7663}" destId="{B9B5AE66-B0A3-4D38-8593-7C380E3563C5}" srcOrd="0" destOrd="0" presId="urn:microsoft.com/office/officeart/2005/8/layout/hierarchy2"/>
    <dgm:cxn modelId="{1D2495F6-EFAD-4765-AF21-BDE40296F3EA}" type="presParOf" srcId="{B9B5AE66-B0A3-4D38-8593-7C380E3563C5}" destId="{C59701EB-BEDA-437C-87D6-CCC7CF7E3074}" srcOrd="0" destOrd="0" presId="urn:microsoft.com/office/officeart/2005/8/layout/hierarchy2"/>
    <dgm:cxn modelId="{BEA5F7B3-44DF-490C-A748-E9D25BCAA82F}" type="presParOf" srcId="{2358A9B3-F9D1-46F6-B5B4-D96F593E7663}" destId="{87A96A71-263E-46CF-9609-7432BADC926E}" srcOrd="1" destOrd="0" presId="urn:microsoft.com/office/officeart/2005/8/layout/hierarchy2"/>
    <dgm:cxn modelId="{CAC1A8D2-69C1-4DF5-B8A6-5587019CCC90}" type="presParOf" srcId="{87A96A71-263E-46CF-9609-7432BADC926E}" destId="{2A683BD9-13A6-46A6-9A84-62727F41EB79}" srcOrd="0" destOrd="0" presId="urn:microsoft.com/office/officeart/2005/8/layout/hierarchy2"/>
    <dgm:cxn modelId="{7C427A57-78F7-46E4-90D6-7CD1EE90F30A}" type="presParOf" srcId="{87A96A71-263E-46CF-9609-7432BADC926E}" destId="{25A81018-22EB-485C-8981-259EFF2C6777}" srcOrd="1" destOrd="0" presId="urn:microsoft.com/office/officeart/2005/8/layout/hierarchy2"/>
    <dgm:cxn modelId="{01B44362-2582-46A3-B009-5515530EC8DA}" type="presParOf" srcId="{25A81018-22EB-485C-8981-259EFF2C6777}" destId="{611600FA-C1A9-4EFB-A34E-1192FA9DC4BA}" srcOrd="0" destOrd="0" presId="urn:microsoft.com/office/officeart/2005/8/layout/hierarchy2"/>
    <dgm:cxn modelId="{951A5AF3-8D36-4284-9B6C-F84D62152570}" type="presParOf" srcId="{611600FA-C1A9-4EFB-A34E-1192FA9DC4BA}" destId="{385D241A-1835-460E-ADE8-4ED03A9C5DA1}" srcOrd="0" destOrd="0" presId="urn:microsoft.com/office/officeart/2005/8/layout/hierarchy2"/>
    <dgm:cxn modelId="{50AF31C6-CF88-462E-AF18-208111AD8F7D}" type="presParOf" srcId="{25A81018-22EB-485C-8981-259EFF2C6777}" destId="{B3EC3D80-0C69-4B27-92F1-1F72A9430902}" srcOrd="1" destOrd="0" presId="urn:microsoft.com/office/officeart/2005/8/layout/hierarchy2"/>
    <dgm:cxn modelId="{54DC9271-294D-4795-9189-B2F50B6FEE3D}" type="presParOf" srcId="{B3EC3D80-0C69-4B27-92F1-1F72A9430902}" destId="{ABACA23C-A4DD-4060-9732-A83C32393B62}" srcOrd="0" destOrd="0" presId="urn:microsoft.com/office/officeart/2005/8/layout/hierarchy2"/>
    <dgm:cxn modelId="{EE015DE1-FB1E-4C22-8FE6-77BD43752AFF}" type="presParOf" srcId="{B3EC3D80-0C69-4B27-92F1-1F72A9430902}" destId="{6D4B06AA-0FAF-49EF-B2FB-45324EA3D7B6}" srcOrd="1" destOrd="0" presId="urn:microsoft.com/office/officeart/2005/8/layout/hierarchy2"/>
    <dgm:cxn modelId="{CBDEA85F-7AF0-4C4F-96AF-8B24E150AECB}" type="presParOf" srcId="{6D4B06AA-0FAF-49EF-B2FB-45324EA3D7B6}" destId="{2CDB5959-AA54-468D-B940-AC4E3F703674}" srcOrd="0" destOrd="0" presId="urn:microsoft.com/office/officeart/2005/8/layout/hierarchy2"/>
    <dgm:cxn modelId="{5DED42C8-15FE-499B-890F-5909159926E4}" type="presParOf" srcId="{2CDB5959-AA54-468D-B940-AC4E3F703674}" destId="{C25C5194-C596-4437-973A-189EBD57E639}" srcOrd="0" destOrd="0" presId="urn:microsoft.com/office/officeart/2005/8/layout/hierarchy2"/>
    <dgm:cxn modelId="{2E4A2E2D-B6D3-4563-8ACC-7109FE06E52C}" type="presParOf" srcId="{6D4B06AA-0FAF-49EF-B2FB-45324EA3D7B6}" destId="{4D0D5989-0D04-4752-8414-21301802F3B5}" srcOrd="1" destOrd="0" presId="urn:microsoft.com/office/officeart/2005/8/layout/hierarchy2"/>
    <dgm:cxn modelId="{3444A140-A7E2-469F-9557-F638FCADF5E6}" type="presParOf" srcId="{4D0D5989-0D04-4752-8414-21301802F3B5}" destId="{BCD9FFD9-6812-4E41-BD59-8C9504788582}" srcOrd="0" destOrd="0" presId="urn:microsoft.com/office/officeart/2005/8/layout/hierarchy2"/>
    <dgm:cxn modelId="{0032C4EB-E7DC-487C-9BEF-E84E995BFB79}" type="presParOf" srcId="{4D0D5989-0D04-4752-8414-21301802F3B5}" destId="{502A617B-ABB2-4E95-8993-292F7920D385}" srcOrd="1" destOrd="0" presId="urn:microsoft.com/office/officeart/2005/8/layout/hierarchy2"/>
    <dgm:cxn modelId="{7159B525-D37A-4024-A24E-9261A5F57D56}" type="presParOf" srcId="{502A617B-ABB2-4E95-8993-292F7920D385}" destId="{15D523A0-3D79-4D1B-8BB5-A1D6A2D44447}" srcOrd="0" destOrd="0" presId="urn:microsoft.com/office/officeart/2005/8/layout/hierarchy2"/>
    <dgm:cxn modelId="{480D8C34-9434-4D99-B4F9-A2F8E63186F1}" type="presParOf" srcId="{15D523A0-3D79-4D1B-8BB5-A1D6A2D44447}" destId="{1BF3CA47-2AC2-40CA-9F52-EADEE84FF7C4}" srcOrd="0" destOrd="0" presId="urn:microsoft.com/office/officeart/2005/8/layout/hierarchy2"/>
    <dgm:cxn modelId="{6E17EF8C-4DDC-4E63-B71F-B61408F61B94}" type="presParOf" srcId="{502A617B-ABB2-4E95-8993-292F7920D385}" destId="{73E31687-44F2-4A07-AD73-ED1CB973506C}" srcOrd="1" destOrd="0" presId="urn:microsoft.com/office/officeart/2005/8/layout/hierarchy2"/>
    <dgm:cxn modelId="{A324BF2A-CE43-489A-AD5E-11090FA97A71}" type="presParOf" srcId="{73E31687-44F2-4A07-AD73-ED1CB973506C}" destId="{AACB927A-9A99-40A7-B7CE-EA8BC364656F}" srcOrd="0" destOrd="0" presId="urn:microsoft.com/office/officeart/2005/8/layout/hierarchy2"/>
    <dgm:cxn modelId="{4C85F954-E246-4B22-9F08-5C80C5560049}" type="presParOf" srcId="{73E31687-44F2-4A07-AD73-ED1CB973506C}" destId="{88F861E9-1702-4738-9DBC-77B730C737E3}" srcOrd="1" destOrd="0" presId="urn:microsoft.com/office/officeart/2005/8/layout/hierarchy2"/>
    <dgm:cxn modelId="{CF5534C0-D666-459A-8C4C-54891E3ED14C}" type="presParOf" srcId="{6D4B06AA-0FAF-49EF-B2FB-45324EA3D7B6}" destId="{DE1E7C8E-2455-469A-AFFE-BB18ED3D6964}" srcOrd="2" destOrd="0" presId="urn:microsoft.com/office/officeart/2005/8/layout/hierarchy2"/>
    <dgm:cxn modelId="{6EDFDC97-C9D8-474E-A7F8-0D57E9CA9AAB}" type="presParOf" srcId="{DE1E7C8E-2455-469A-AFFE-BB18ED3D6964}" destId="{13CE2A5C-5CF9-4EF8-86EE-1A0A95475991}" srcOrd="0" destOrd="0" presId="urn:microsoft.com/office/officeart/2005/8/layout/hierarchy2"/>
    <dgm:cxn modelId="{F54099FD-1640-4135-BE35-A41972A63843}" type="presParOf" srcId="{6D4B06AA-0FAF-49EF-B2FB-45324EA3D7B6}" destId="{57490E1A-C173-4E11-9694-97E74F0E774E}" srcOrd="3" destOrd="0" presId="urn:microsoft.com/office/officeart/2005/8/layout/hierarchy2"/>
    <dgm:cxn modelId="{526BEDE6-2631-47B9-8AD7-8DB222A3A731}" type="presParOf" srcId="{57490E1A-C173-4E11-9694-97E74F0E774E}" destId="{23FDDD83-F2AE-4E07-80DD-3F8905A218B7}" srcOrd="0" destOrd="0" presId="urn:microsoft.com/office/officeart/2005/8/layout/hierarchy2"/>
    <dgm:cxn modelId="{BBED4AB0-A50E-459A-BC8F-CB27C31DD82E}" type="presParOf" srcId="{57490E1A-C173-4E11-9694-97E74F0E774E}" destId="{C7F7CD85-64FA-4270-B8A7-6F6E94863458}" srcOrd="1" destOrd="0" presId="urn:microsoft.com/office/officeart/2005/8/layout/hierarchy2"/>
    <dgm:cxn modelId="{B0AF5FDF-3FCA-47AE-9603-871C2F3E0948}" type="presParOf" srcId="{C7F7CD85-64FA-4270-B8A7-6F6E94863458}" destId="{C6209509-E73F-4A70-8A07-63F09EC6CD46}" srcOrd="0" destOrd="0" presId="urn:microsoft.com/office/officeart/2005/8/layout/hierarchy2"/>
    <dgm:cxn modelId="{BF3AB60B-6D17-4DF6-A43A-FC149AC21BCB}" type="presParOf" srcId="{C6209509-E73F-4A70-8A07-63F09EC6CD46}" destId="{E4EC1E1B-A4FC-4662-9B8B-B9C34639F04F}" srcOrd="0" destOrd="0" presId="urn:microsoft.com/office/officeart/2005/8/layout/hierarchy2"/>
    <dgm:cxn modelId="{27F9E0C7-10B6-41C0-99DE-EC6BFC47A09B}" type="presParOf" srcId="{C7F7CD85-64FA-4270-B8A7-6F6E94863458}" destId="{9BD49F5E-1BC5-4132-A7A3-25F12E511D2C}" srcOrd="1" destOrd="0" presId="urn:microsoft.com/office/officeart/2005/8/layout/hierarchy2"/>
    <dgm:cxn modelId="{29E34E37-B5FC-47B4-8B6E-9C9FADE18604}" type="presParOf" srcId="{9BD49F5E-1BC5-4132-A7A3-25F12E511D2C}" destId="{C219B341-C5C8-49D3-B941-41058FFF3192}" srcOrd="0" destOrd="0" presId="urn:microsoft.com/office/officeart/2005/8/layout/hierarchy2"/>
    <dgm:cxn modelId="{3B9E82FD-5DDB-4A8E-9FF1-BD9AE95584BA}" type="presParOf" srcId="{9BD49F5E-1BC5-4132-A7A3-25F12E511D2C}" destId="{A5D4CC63-5BDA-4A0E-A2E3-12EF3B4FDD3E}" srcOrd="1" destOrd="0" presId="urn:microsoft.com/office/officeart/2005/8/layout/hierarchy2"/>
    <dgm:cxn modelId="{198670FA-AB48-4012-964C-E2BD7C86C5DB}" type="presParOf" srcId="{2358A9B3-F9D1-46F6-B5B4-D96F593E7663}" destId="{7F661076-31A7-4181-A48B-9C7AF8A12E7D}" srcOrd="2" destOrd="0" presId="urn:microsoft.com/office/officeart/2005/8/layout/hierarchy2"/>
    <dgm:cxn modelId="{2714D40E-C763-4CA1-96AC-BA57C6A67795}" type="presParOf" srcId="{7F661076-31A7-4181-A48B-9C7AF8A12E7D}" destId="{E3C66842-269F-4E64-84C0-DEA754FE1B0B}" srcOrd="0" destOrd="0" presId="urn:microsoft.com/office/officeart/2005/8/layout/hierarchy2"/>
    <dgm:cxn modelId="{C0C3E33B-FB56-4A54-9D4B-6E7A67C52452}" type="presParOf" srcId="{2358A9B3-F9D1-46F6-B5B4-D96F593E7663}" destId="{F0FCCB95-8E13-48CA-A3F7-BB8C4DBC5EF4}" srcOrd="3" destOrd="0" presId="urn:microsoft.com/office/officeart/2005/8/layout/hierarchy2"/>
    <dgm:cxn modelId="{CD10CED6-EFF2-4A81-BA78-0A75D3D8DDD6}" type="presParOf" srcId="{F0FCCB95-8E13-48CA-A3F7-BB8C4DBC5EF4}" destId="{1A1415A5-EF16-4920-8D2D-F367060FF5D5}" srcOrd="0" destOrd="0" presId="urn:microsoft.com/office/officeart/2005/8/layout/hierarchy2"/>
    <dgm:cxn modelId="{6546A88F-E26C-478E-A6E5-EA84EA0CEFD7}" type="presParOf" srcId="{F0FCCB95-8E13-48CA-A3F7-BB8C4DBC5EF4}" destId="{FB985F9D-8C66-4849-826A-E432F94084AA}" srcOrd="1" destOrd="0" presId="urn:microsoft.com/office/officeart/2005/8/layout/hierarchy2"/>
    <dgm:cxn modelId="{EAD0CDFC-9C27-4510-8DB5-24CC0C8EC581}" type="presParOf" srcId="{FB985F9D-8C66-4849-826A-E432F94084AA}" destId="{D5F635EC-1B7C-4295-9EEF-FADED35C56B6}" srcOrd="0" destOrd="0" presId="urn:microsoft.com/office/officeart/2005/8/layout/hierarchy2"/>
    <dgm:cxn modelId="{3BDA26DA-19D0-435F-BE7B-D0C981FC3E72}" type="presParOf" srcId="{D5F635EC-1B7C-4295-9EEF-FADED35C56B6}" destId="{784D99E6-006B-47EA-B0A1-F5A4B999C0F1}" srcOrd="0" destOrd="0" presId="urn:microsoft.com/office/officeart/2005/8/layout/hierarchy2"/>
    <dgm:cxn modelId="{5EFD9233-7605-4C31-9E71-BCB69205D766}" type="presParOf" srcId="{FB985F9D-8C66-4849-826A-E432F94084AA}" destId="{C79FF6FE-2D24-4429-852E-A9F2506AA84F}" srcOrd="1" destOrd="0" presId="urn:microsoft.com/office/officeart/2005/8/layout/hierarchy2"/>
    <dgm:cxn modelId="{165CE5AB-3C90-45D0-82C2-65A5CCED1CC3}" type="presParOf" srcId="{C79FF6FE-2D24-4429-852E-A9F2506AA84F}" destId="{E7AD424B-01D3-4EAE-8D57-2998BCD8438D}" srcOrd="0" destOrd="0" presId="urn:microsoft.com/office/officeart/2005/8/layout/hierarchy2"/>
    <dgm:cxn modelId="{B1BCFDDD-6A43-4352-BC59-398256901483}" type="presParOf" srcId="{C79FF6FE-2D24-4429-852E-A9F2506AA84F}" destId="{EFE6252B-76C4-42D1-A631-A16D7A730754}" srcOrd="1" destOrd="0" presId="urn:microsoft.com/office/officeart/2005/8/layout/hierarchy2"/>
    <dgm:cxn modelId="{7D955F81-F356-432D-A290-B16CCADD0E7C}" type="presParOf" srcId="{EFE6252B-76C4-42D1-A631-A16D7A730754}" destId="{31EE8139-6A45-4CF1-9739-EF146FA7A470}" srcOrd="0" destOrd="0" presId="urn:microsoft.com/office/officeart/2005/8/layout/hierarchy2"/>
    <dgm:cxn modelId="{16F4912C-DFE3-4162-BE5C-0FCD0FB3A26B}" type="presParOf" srcId="{31EE8139-6A45-4CF1-9739-EF146FA7A470}" destId="{7A9850AC-47B6-4988-BA53-65072A35796C}" srcOrd="0" destOrd="0" presId="urn:microsoft.com/office/officeart/2005/8/layout/hierarchy2"/>
    <dgm:cxn modelId="{BFCB180C-D225-43D1-A5BA-43E19D0C2CC1}" type="presParOf" srcId="{EFE6252B-76C4-42D1-A631-A16D7A730754}" destId="{80945820-479C-4B47-A4D3-32867C9AB52A}" srcOrd="1" destOrd="0" presId="urn:microsoft.com/office/officeart/2005/8/layout/hierarchy2"/>
    <dgm:cxn modelId="{21D32730-9550-43AD-88D1-EFB2E8CA8745}" type="presParOf" srcId="{80945820-479C-4B47-A4D3-32867C9AB52A}" destId="{52E2EE37-E410-4AF9-8E5F-A66E6F49DB32}" srcOrd="0" destOrd="0" presId="urn:microsoft.com/office/officeart/2005/8/layout/hierarchy2"/>
    <dgm:cxn modelId="{40174B5D-46C5-40AC-9D2A-A91F3D03E21B}" type="presParOf" srcId="{80945820-479C-4B47-A4D3-32867C9AB52A}" destId="{60D9A29D-B150-4E23-8A49-1E0385B5914B}" srcOrd="1" destOrd="0" presId="urn:microsoft.com/office/officeart/2005/8/layout/hierarchy2"/>
    <dgm:cxn modelId="{CAEED6D9-969D-45EA-AD42-119F22FAD68D}" type="presParOf" srcId="{60D9A29D-B150-4E23-8A49-1E0385B5914B}" destId="{321063F1-1739-42B4-B096-E5568E4786E6}" srcOrd="0" destOrd="0" presId="urn:microsoft.com/office/officeart/2005/8/layout/hierarchy2"/>
    <dgm:cxn modelId="{B01B0BE7-52E6-4E16-AEA0-AEDEDF9CB418}" type="presParOf" srcId="{321063F1-1739-42B4-B096-E5568E4786E6}" destId="{DA4F493E-6898-4711-827F-06D2FBE1DFAC}" srcOrd="0" destOrd="0" presId="urn:microsoft.com/office/officeart/2005/8/layout/hierarchy2"/>
    <dgm:cxn modelId="{4264FA6E-D61F-446C-9736-42B9D1474AFF}" type="presParOf" srcId="{60D9A29D-B150-4E23-8A49-1E0385B5914B}" destId="{32250C48-F469-41FC-8387-E1C032155983}" srcOrd="1" destOrd="0" presId="urn:microsoft.com/office/officeart/2005/8/layout/hierarchy2"/>
    <dgm:cxn modelId="{FDE2E438-C67A-4D34-9A8D-C832C4C90B94}" type="presParOf" srcId="{32250C48-F469-41FC-8387-E1C032155983}" destId="{29FA11AC-9135-4425-A401-28EE10A3B235}" srcOrd="0" destOrd="0" presId="urn:microsoft.com/office/officeart/2005/8/layout/hierarchy2"/>
    <dgm:cxn modelId="{977EA6C0-B0A1-475B-84CA-DD69E9C6EA4D}" type="presParOf" srcId="{32250C48-F469-41FC-8387-E1C032155983}" destId="{D1A927F7-3FAE-4BE7-B46F-54A0F10BC8ED}" srcOrd="1" destOrd="0" presId="urn:microsoft.com/office/officeart/2005/8/layout/hierarchy2"/>
    <dgm:cxn modelId="{559AEE56-F506-4BB8-8CD6-655F40DE23B8}" type="presParOf" srcId="{D1A927F7-3FAE-4BE7-B46F-54A0F10BC8ED}" destId="{04DC2931-7CFB-4958-BACB-3DD2DC9635F1}" srcOrd="0" destOrd="0" presId="urn:microsoft.com/office/officeart/2005/8/layout/hierarchy2"/>
    <dgm:cxn modelId="{6BC09BE6-B852-4F5D-9E6B-C622B6BAFF8A}" type="presParOf" srcId="{04DC2931-7CFB-4958-BACB-3DD2DC9635F1}" destId="{02DD6170-0BF4-435D-863F-97DA3DF79636}" srcOrd="0" destOrd="0" presId="urn:microsoft.com/office/officeart/2005/8/layout/hierarchy2"/>
    <dgm:cxn modelId="{73F90A6C-BFC0-4DF5-A081-09B72BFFE584}" type="presParOf" srcId="{D1A927F7-3FAE-4BE7-B46F-54A0F10BC8ED}" destId="{025BDD57-8A95-407F-BDA7-407D7DDF23A1}" srcOrd="1" destOrd="0" presId="urn:microsoft.com/office/officeart/2005/8/layout/hierarchy2"/>
    <dgm:cxn modelId="{03A3B5B5-3F19-4D7B-BEA0-E6741BD6A012}" type="presParOf" srcId="{025BDD57-8A95-407F-BDA7-407D7DDF23A1}" destId="{DCED8904-2DA9-4E33-8DB5-E59516523572}" srcOrd="0" destOrd="0" presId="urn:microsoft.com/office/officeart/2005/8/layout/hierarchy2"/>
    <dgm:cxn modelId="{7D927F49-3965-4D98-9023-2CFB1E4F1A4B}" type="presParOf" srcId="{025BDD57-8A95-407F-BDA7-407D7DDF23A1}" destId="{68A8AC81-405E-4FBB-BEE5-24C5AB41C7D4}" srcOrd="1" destOrd="0" presId="urn:microsoft.com/office/officeart/2005/8/layout/hierarchy2"/>
    <dgm:cxn modelId="{4B576F12-66C2-4CEC-B969-6FD95996A79A}" type="presParOf" srcId="{68A8AC81-405E-4FBB-BEE5-24C5AB41C7D4}" destId="{B51F596E-2A41-489C-B132-593D77F6F652}" srcOrd="0" destOrd="0" presId="urn:microsoft.com/office/officeart/2005/8/layout/hierarchy2"/>
    <dgm:cxn modelId="{EA649F2A-37EF-4AB0-87C5-6B512A7BC27F}" type="presParOf" srcId="{B51F596E-2A41-489C-B132-593D77F6F652}" destId="{85017F65-557D-495E-A05C-7EA73C94C826}" srcOrd="0" destOrd="0" presId="urn:microsoft.com/office/officeart/2005/8/layout/hierarchy2"/>
    <dgm:cxn modelId="{E0521991-56E6-4F6B-BB6A-DDE74DE20086}" type="presParOf" srcId="{68A8AC81-405E-4FBB-BEE5-24C5AB41C7D4}" destId="{EF217778-45FA-4F44-8423-B48A1B02A037}" srcOrd="1" destOrd="0" presId="urn:microsoft.com/office/officeart/2005/8/layout/hierarchy2"/>
    <dgm:cxn modelId="{B30E8A60-0FAC-488D-AAA7-8AE426A6D83C}" type="presParOf" srcId="{EF217778-45FA-4F44-8423-B48A1B02A037}" destId="{38E5423B-7772-4E71-8614-4DB9028BE940}" srcOrd="0" destOrd="0" presId="urn:microsoft.com/office/officeart/2005/8/layout/hierarchy2"/>
    <dgm:cxn modelId="{6AE82F32-3E53-4033-AB8A-B8923A2A7C52}" type="presParOf" srcId="{EF217778-45FA-4F44-8423-B48A1B02A037}" destId="{FA88549F-DAEF-48E9-8E3A-8774E422144D}" srcOrd="1" destOrd="0" presId="urn:microsoft.com/office/officeart/2005/8/layout/hierarchy2"/>
    <dgm:cxn modelId="{B88B4AC1-4855-4EF4-97EE-32E7853C96C6}" type="presParOf" srcId="{D1A927F7-3FAE-4BE7-B46F-54A0F10BC8ED}" destId="{F34323C6-9950-40EB-B345-28BDD24476CE}" srcOrd="2" destOrd="0" presId="urn:microsoft.com/office/officeart/2005/8/layout/hierarchy2"/>
    <dgm:cxn modelId="{AA9FFF6D-EF39-40F2-9C71-A65DE731FA15}" type="presParOf" srcId="{F34323C6-9950-40EB-B345-28BDD24476CE}" destId="{66E2A916-061D-4BDF-98C7-A090A4592BA0}" srcOrd="0" destOrd="0" presId="urn:microsoft.com/office/officeart/2005/8/layout/hierarchy2"/>
    <dgm:cxn modelId="{B8027066-6E22-47D6-BA28-EB524ED94BB4}" type="presParOf" srcId="{D1A927F7-3FAE-4BE7-B46F-54A0F10BC8ED}" destId="{C2FBA75F-9941-4F12-ACA0-28D3E413766A}" srcOrd="3" destOrd="0" presId="urn:microsoft.com/office/officeart/2005/8/layout/hierarchy2"/>
    <dgm:cxn modelId="{5EE76615-7D3C-45E3-B50E-FB0C53963901}" type="presParOf" srcId="{C2FBA75F-9941-4F12-ACA0-28D3E413766A}" destId="{08568D42-B744-4BA4-9AD0-D6633BE50AE6}" srcOrd="0" destOrd="0" presId="urn:microsoft.com/office/officeart/2005/8/layout/hierarchy2"/>
    <dgm:cxn modelId="{69F184D4-6448-43F4-BAA4-72D34C400F75}" type="presParOf" srcId="{C2FBA75F-9941-4F12-ACA0-28D3E413766A}" destId="{CF39F0B4-4B6B-4F29-8626-BBDE1C213528}" srcOrd="1" destOrd="0" presId="urn:microsoft.com/office/officeart/2005/8/layout/hierarchy2"/>
    <dgm:cxn modelId="{AD7DB711-7D9D-4726-975F-491718D58435}" type="presParOf" srcId="{CF39F0B4-4B6B-4F29-8626-BBDE1C213528}" destId="{7DCFC2C3-C7FE-4C8A-95EF-2D98374E80A5}" srcOrd="0" destOrd="0" presId="urn:microsoft.com/office/officeart/2005/8/layout/hierarchy2"/>
    <dgm:cxn modelId="{58699504-A9EB-404D-867B-78B22A32AD88}" type="presParOf" srcId="{7DCFC2C3-C7FE-4C8A-95EF-2D98374E80A5}" destId="{2FA518B7-970E-4DA5-A536-F46492743C08}" srcOrd="0" destOrd="0" presId="urn:microsoft.com/office/officeart/2005/8/layout/hierarchy2"/>
    <dgm:cxn modelId="{93EAE071-7DFA-4154-8E11-A86B306B944D}" type="presParOf" srcId="{CF39F0B4-4B6B-4F29-8626-BBDE1C213528}" destId="{B35F2548-E53B-4A95-9D1A-DA9C18FB88D7}" srcOrd="1" destOrd="0" presId="urn:microsoft.com/office/officeart/2005/8/layout/hierarchy2"/>
    <dgm:cxn modelId="{76578720-0A99-4BEB-984D-E9B045924DA6}" type="presParOf" srcId="{B35F2548-E53B-4A95-9D1A-DA9C18FB88D7}" destId="{15AB4569-CD20-4AB3-82B4-C51801F68A7D}" srcOrd="0" destOrd="0" presId="urn:microsoft.com/office/officeart/2005/8/layout/hierarchy2"/>
    <dgm:cxn modelId="{9A9154F2-9D12-47D7-A16F-2478EFAF5F16}" type="presParOf" srcId="{B35F2548-E53B-4A95-9D1A-DA9C18FB88D7}" destId="{22677E38-D704-4C93-A877-EEAE2481168E}" srcOrd="1" destOrd="0" presId="urn:microsoft.com/office/officeart/2005/8/layout/hierarchy2"/>
    <dgm:cxn modelId="{1EEEB9CC-DD79-4D31-B1D4-00A984064358}" type="presParOf" srcId="{EFE6252B-76C4-42D1-A631-A16D7A730754}" destId="{8E2AE878-0FD9-41A7-8EC1-B255C484766E}" srcOrd="2" destOrd="0" presId="urn:microsoft.com/office/officeart/2005/8/layout/hierarchy2"/>
    <dgm:cxn modelId="{9CBB8CCA-E0A0-4AF0-B4EA-51D82A4D5B06}" type="presParOf" srcId="{8E2AE878-0FD9-41A7-8EC1-B255C484766E}" destId="{CBCF83F6-8132-4230-BE0F-AF846289274C}" srcOrd="0" destOrd="0" presId="urn:microsoft.com/office/officeart/2005/8/layout/hierarchy2"/>
    <dgm:cxn modelId="{5887AD69-B1FA-45D1-B8D4-A51D9D51F92D}" type="presParOf" srcId="{EFE6252B-76C4-42D1-A631-A16D7A730754}" destId="{22BD32DB-26CB-49A9-8177-97C47AD1E867}" srcOrd="3" destOrd="0" presId="urn:microsoft.com/office/officeart/2005/8/layout/hierarchy2"/>
    <dgm:cxn modelId="{29C16467-9BC6-4D62-82BD-D36DC2CA6F14}" type="presParOf" srcId="{22BD32DB-26CB-49A9-8177-97C47AD1E867}" destId="{FA17155D-66E7-4F24-ADDB-FC29EEE80F7E}" srcOrd="0" destOrd="0" presId="urn:microsoft.com/office/officeart/2005/8/layout/hierarchy2"/>
    <dgm:cxn modelId="{B105017E-0B0B-4645-BA45-B33CC18D3A92}" type="presParOf" srcId="{22BD32DB-26CB-49A9-8177-97C47AD1E867}" destId="{EC556637-E7AD-4712-93B9-C41F28CEC1DF}" srcOrd="1" destOrd="0" presId="urn:microsoft.com/office/officeart/2005/8/layout/hierarchy2"/>
    <dgm:cxn modelId="{44662CAD-A7FA-4417-AB37-172A8CE9BC0E}" type="presParOf" srcId="{EC556637-E7AD-4712-93B9-C41F28CEC1DF}" destId="{3A9FAAEF-3C91-4E13-880F-FFB602A45BBC}" srcOrd="0" destOrd="0" presId="urn:microsoft.com/office/officeart/2005/8/layout/hierarchy2"/>
    <dgm:cxn modelId="{860D786D-0E54-46C3-8E44-D8E4672D5159}" type="presParOf" srcId="{3A9FAAEF-3C91-4E13-880F-FFB602A45BBC}" destId="{F03B017C-78B5-4607-8C99-94819934BDBE}" srcOrd="0" destOrd="0" presId="urn:microsoft.com/office/officeart/2005/8/layout/hierarchy2"/>
    <dgm:cxn modelId="{C25A1382-F8A1-4FF2-A0A7-09ECBAA8E7A1}" type="presParOf" srcId="{EC556637-E7AD-4712-93B9-C41F28CEC1DF}" destId="{7F63B67E-152A-4BFC-B963-D4CA026268CD}" srcOrd="1" destOrd="0" presId="urn:microsoft.com/office/officeart/2005/8/layout/hierarchy2"/>
    <dgm:cxn modelId="{AC3C6912-B556-4090-8F1D-40E3C937B24C}" type="presParOf" srcId="{7F63B67E-152A-4BFC-B963-D4CA026268CD}" destId="{36934B76-6418-4656-9AD6-90CEF9BE6CD7}" srcOrd="0" destOrd="0" presId="urn:microsoft.com/office/officeart/2005/8/layout/hierarchy2"/>
    <dgm:cxn modelId="{D49B5280-6C8B-4069-BDE5-2253195282ED}" type="presParOf" srcId="{7F63B67E-152A-4BFC-B963-D4CA026268CD}" destId="{95E9366E-0D4F-46F5-A618-6837916770A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51D4DA-8C45-484C-9A59-ECB33C578D07}">
      <dsp:nvSpPr>
        <dsp:cNvPr id="0" name=""/>
        <dsp:cNvSpPr/>
      </dsp:nvSpPr>
      <dsp:spPr>
        <a:xfrm>
          <a:off x="5948" y="1788991"/>
          <a:ext cx="1534898" cy="7674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Does this person live in the home?</a:t>
          </a:r>
        </a:p>
      </dsp:txBody>
      <dsp:txXfrm>
        <a:off x="28426" y="1811469"/>
        <a:ext cx="1489942" cy="722493"/>
      </dsp:txXfrm>
    </dsp:sp>
    <dsp:sp modelId="{B9B5AE66-B0A3-4D38-8593-7C380E3563C5}">
      <dsp:nvSpPr>
        <dsp:cNvPr id="0" name=""/>
        <dsp:cNvSpPr/>
      </dsp:nvSpPr>
      <dsp:spPr>
        <a:xfrm rot="18303025">
          <a:off x="1313295" y="1719215"/>
          <a:ext cx="1069062" cy="31816"/>
        </a:xfrm>
        <a:custGeom>
          <a:avLst/>
          <a:gdLst/>
          <a:ahLst/>
          <a:cxnLst/>
          <a:rect l="0" t="0" r="0" b="0"/>
          <a:pathLst>
            <a:path>
              <a:moveTo>
                <a:pt x="0" y="15908"/>
              </a:moveTo>
              <a:lnTo>
                <a:pt x="1069062" y="159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21099" y="1708397"/>
        <a:ext cx="53453" cy="53453"/>
      </dsp:txXfrm>
    </dsp:sp>
    <dsp:sp modelId="{2A683BD9-13A6-46A6-9A84-62727F41EB79}">
      <dsp:nvSpPr>
        <dsp:cNvPr id="0" name=""/>
        <dsp:cNvSpPr/>
      </dsp:nvSpPr>
      <dsp:spPr>
        <a:xfrm>
          <a:off x="2154806" y="1142234"/>
          <a:ext cx="352550" cy="3105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No</a:t>
          </a:r>
        </a:p>
      </dsp:txBody>
      <dsp:txXfrm>
        <a:off x="2163903" y="1151331"/>
        <a:ext cx="334356" cy="292400"/>
      </dsp:txXfrm>
    </dsp:sp>
    <dsp:sp modelId="{611600FA-C1A9-4EFB-A34E-1192FA9DC4BA}">
      <dsp:nvSpPr>
        <dsp:cNvPr id="0" name=""/>
        <dsp:cNvSpPr/>
      </dsp:nvSpPr>
      <dsp:spPr>
        <a:xfrm>
          <a:off x="2507356" y="1281623"/>
          <a:ext cx="613959" cy="31816"/>
        </a:xfrm>
        <a:custGeom>
          <a:avLst/>
          <a:gdLst/>
          <a:ahLst/>
          <a:cxnLst/>
          <a:rect l="0" t="0" r="0" b="0"/>
          <a:pathLst>
            <a:path>
              <a:moveTo>
                <a:pt x="0" y="15908"/>
              </a:moveTo>
              <a:lnTo>
                <a:pt x="613959" y="159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98987" y="1282182"/>
        <a:ext cx="30697" cy="30697"/>
      </dsp:txXfrm>
    </dsp:sp>
    <dsp:sp modelId="{ABACA23C-A4DD-4060-9732-A83C32393B62}">
      <dsp:nvSpPr>
        <dsp:cNvPr id="0" name=""/>
        <dsp:cNvSpPr/>
      </dsp:nvSpPr>
      <dsp:spPr>
        <a:xfrm>
          <a:off x="3121316" y="913806"/>
          <a:ext cx="1534898" cy="7674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Are they a tax co-filer or tax dependent of someone on a case with a Health care request?</a:t>
          </a:r>
        </a:p>
      </dsp:txBody>
      <dsp:txXfrm>
        <a:off x="3143794" y="936284"/>
        <a:ext cx="1489942" cy="722493"/>
      </dsp:txXfrm>
    </dsp:sp>
    <dsp:sp modelId="{2CDB5959-AA54-468D-B940-AC4E3F703674}">
      <dsp:nvSpPr>
        <dsp:cNvPr id="0" name=""/>
        <dsp:cNvSpPr/>
      </dsp:nvSpPr>
      <dsp:spPr>
        <a:xfrm rot="19423901">
          <a:off x="4582446" y="1056385"/>
          <a:ext cx="761494" cy="31816"/>
        </a:xfrm>
        <a:custGeom>
          <a:avLst/>
          <a:gdLst/>
          <a:ahLst/>
          <a:cxnLst/>
          <a:rect l="0" t="0" r="0" b="0"/>
          <a:pathLst>
            <a:path>
              <a:moveTo>
                <a:pt x="0" y="15908"/>
              </a:moveTo>
              <a:lnTo>
                <a:pt x="761494" y="159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944156" y="1053256"/>
        <a:ext cx="38074" cy="38074"/>
      </dsp:txXfrm>
    </dsp:sp>
    <dsp:sp modelId="{BCD9FFD9-6812-4E41-BD59-8C9504788582}">
      <dsp:nvSpPr>
        <dsp:cNvPr id="0" name=""/>
        <dsp:cNvSpPr/>
      </dsp:nvSpPr>
      <dsp:spPr>
        <a:xfrm>
          <a:off x="5270173" y="689537"/>
          <a:ext cx="303771" cy="3150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No</a:t>
          </a:r>
        </a:p>
      </dsp:txBody>
      <dsp:txXfrm>
        <a:off x="5279070" y="698434"/>
        <a:ext cx="285977" cy="297243"/>
      </dsp:txXfrm>
    </dsp:sp>
    <dsp:sp modelId="{15D523A0-3D79-4D1B-8BB5-A1D6A2D44447}">
      <dsp:nvSpPr>
        <dsp:cNvPr id="0" name=""/>
        <dsp:cNvSpPr/>
      </dsp:nvSpPr>
      <dsp:spPr>
        <a:xfrm>
          <a:off x="5573945" y="831147"/>
          <a:ext cx="616277" cy="31816"/>
        </a:xfrm>
        <a:custGeom>
          <a:avLst/>
          <a:gdLst/>
          <a:ahLst/>
          <a:cxnLst/>
          <a:rect l="0" t="0" r="0" b="0"/>
          <a:pathLst>
            <a:path>
              <a:moveTo>
                <a:pt x="0" y="15908"/>
              </a:moveTo>
              <a:lnTo>
                <a:pt x="616277" y="159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66677" y="831649"/>
        <a:ext cx="30813" cy="30813"/>
      </dsp:txXfrm>
    </dsp:sp>
    <dsp:sp modelId="{AACB927A-9A99-40A7-B7CE-EA8BC364656F}">
      <dsp:nvSpPr>
        <dsp:cNvPr id="0" name=""/>
        <dsp:cNvSpPr/>
      </dsp:nvSpPr>
      <dsp:spPr>
        <a:xfrm>
          <a:off x="6190222" y="463331"/>
          <a:ext cx="1534898" cy="767449"/>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Not relevant. Do not add.</a:t>
          </a:r>
        </a:p>
      </dsp:txBody>
      <dsp:txXfrm>
        <a:off x="6212700" y="485809"/>
        <a:ext cx="1489942" cy="722493"/>
      </dsp:txXfrm>
    </dsp:sp>
    <dsp:sp modelId="{DE1E7C8E-2455-469A-AFFE-BB18ED3D6964}">
      <dsp:nvSpPr>
        <dsp:cNvPr id="0" name=""/>
        <dsp:cNvSpPr/>
      </dsp:nvSpPr>
      <dsp:spPr>
        <a:xfrm rot="2108223">
          <a:off x="4587811" y="1497668"/>
          <a:ext cx="750765" cy="31816"/>
        </a:xfrm>
        <a:custGeom>
          <a:avLst/>
          <a:gdLst/>
          <a:ahLst/>
          <a:cxnLst/>
          <a:rect l="0" t="0" r="0" b="0"/>
          <a:pathLst>
            <a:path>
              <a:moveTo>
                <a:pt x="0" y="15908"/>
              </a:moveTo>
              <a:lnTo>
                <a:pt x="750765" y="159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944425" y="1494807"/>
        <a:ext cx="37538" cy="37538"/>
      </dsp:txXfrm>
    </dsp:sp>
    <dsp:sp modelId="{23FDDD83-F2AE-4E07-80DD-3F8905A218B7}">
      <dsp:nvSpPr>
        <dsp:cNvPr id="0" name=""/>
        <dsp:cNvSpPr/>
      </dsp:nvSpPr>
      <dsp:spPr>
        <a:xfrm>
          <a:off x="5270173" y="1553719"/>
          <a:ext cx="347009" cy="3518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Yes</a:t>
          </a:r>
        </a:p>
      </dsp:txBody>
      <dsp:txXfrm>
        <a:off x="5280337" y="1563883"/>
        <a:ext cx="326681" cy="331478"/>
      </dsp:txXfrm>
    </dsp:sp>
    <dsp:sp modelId="{C6209509-E73F-4A70-8A07-63F09EC6CD46}">
      <dsp:nvSpPr>
        <dsp:cNvPr id="0" name=""/>
        <dsp:cNvSpPr/>
      </dsp:nvSpPr>
      <dsp:spPr>
        <a:xfrm rot="28544">
          <a:off x="5617173" y="1716162"/>
          <a:ext cx="589697" cy="31816"/>
        </a:xfrm>
        <a:custGeom>
          <a:avLst/>
          <a:gdLst/>
          <a:ahLst/>
          <a:cxnLst/>
          <a:rect l="0" t="0" r="0" b="0"/>
          <a:pathLst>
            <a:path>
              <a:moveTo>
                <a:pt x="0" y="15908"/>
              </a:moveTo>
              <a:lnTo>
                <a:pt x="589697" y="159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97279" y="1717328"/>
        <a:ext cx="29484" cy="29484"/>
      </dsp:txXfrm>
    </dsp:sp>
    <dsp:sp modelId="{C219B341-C5C8-49D3-B941-41058FFF3192}">
      <dsp:nvSpPr>
        <dsp:cNvPr id="0" name=""/>
        <dsp:cNvSpPr/>
      </dsp:nvSpPr>
      <dsp:spPr>
        <a:xfrm>
          <a:off x="6206861" y="1350794"/>
          <a:ext cx="1534898" cy="767449"/>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Add as an OTX</a:t>
          </a:r>
        </a:p>
      </dsp:txBody>
      <dsp:txXfrm>
        <a:off x="6229339" y="1373272"/>
        <a:ext cx="1489942" cy="722493"/>
      </dsp:txXfrm>
    </dsp:sp>
    <dsp:sp modelId="{7F661076-31A7-4181-A48B-9C7AF8A12E7D}">
      <dsp:nvSpPr>
        <dsp:cNvPr id="0" name=""/>
        <dsp:cNvSpPr/>
      </dsp:nvSpPr>
      <dsp:spPr>
        <a:xfrm rot="3296833">
          <a:off x="1313326" y="2594361"/>
          <a:ext cx="1068999" cy="31816"/>
        </a:xfrm>
        <a:custGeom>
          <a:avLst/>
          <a:gdLst/>
          <a:ahLst/>
          <a:cxnLst/>
          <a:rect l="0" t="0" r="0" b="0"/>
          <a:pathLst>
            <a:path>
              <a:moveTo>
                <a:pt x="0" y="15908"/>
              </a:moveTo>
              <a:lnTo>
                <a:pt x="1068999" y="159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21101" y="2583545"/>
        <a:ext cx="53449" cy="53449"/>
      </dsp:txXfrm>
    </dsp:sp>
    <dsp:sp modelId="{1A1415A5-EF16-4920-8D2D-F367060FF5D5}">
      <dsp:nvSpPr>
        <dsp:cNvPr id="0" name=""/>
        <dsp:cNvSpPr/>
      </dsp:nvSpPr>
      <dsp:spPr>
        <a:xfrm>
          <a:off x="2154806" y="2892450"/>
          <a:ext cx="332167" cy="3107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Yes</a:t>
          </a:r>
        </a:p>
      </dsp:txBody>
      <dsp:txXfrm>
        <a:off x="2163907" y="2901551"/>
        <a:ext cx="313965" cy="292545"/>
      </dsp:txXfrm>
    </dsp:sp>
    <dsp:sp modelId="{D5F635EC-1B7C-4295-9EEF-FADED35C56B6}">
      <dsp:nvSpPr>
        <dsp:cNvPr id="0" name=""/>
        <dsp:cNvSpPr/>
      </dsp:nvSpPr>
      <dsp:spPr>
        <a:xfrm>
          <a:off x="2486973" y="3031915"/>
          <a:ext cx="613959" cy="31816"/>
        </a:xfrm>
        <a:custGeom>
          <a:avLst/>
          <a:gdLst/>
          <a:ahLst/>
          <a:cxnLst/>
          <a:rect l="0" t="0" r="0" b="0"/>
          <a:pathLst>
            <a:path>
              <a:moveTo>
                <a:pt x="0" y="15908"/>
              </a:moveTo>
              <a:lnTo>
                <a:pt x="613959" y="159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78604" y="3032475"/>
        <a:ext cx="30697" cy="30697"/>
      </dsp:txXfrm>
    </dsp:sp>
    <dsp:sp modelId="{E7AD424B-01D3-4EAE-8D57-2998BCD8438D}">
      <dsp:nvSpPr>
        <dsp:cNvPr id="0" name=""/>
        <dsp:cNvSpPr/>
      </dsp:nvSpPr>
      <dsp:spPr>
        <a:xfrm>
          <a:off x="3100932" y="2664099"/>
          <a:ext cx="1534898" cy="7674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Are they the child under 22, spouse, parent/caretaker, claimed parent , or minor being cared for by a case member?</a:t>
          </a:r>
        </a:p>
      </dsp:txBody>
      <dsp:txXfrm>
        <a:off x="3123410" y="2686577"/>
        <a:ext cx="1489942" cy="722493"/>
      </dsp:txXfrm>
    </dsp:sp>
    <dsp:sp modelId="{31EE8139-6A45-4CF1-9739-EF146FA7A470}">
      <dsp:nvSpPr>
        <dsp:cNvPr id="0" name=""/>
        <dsp:cNvSpPr/>
      </dsp:nvSpPr>
      <dsp:spPr>
        <a:xfrm rot="19478544">
          <a:off x="4566405" y="2814098"/>
          <a:ext cx="752810" cy="31816"/>
        </a:xfrm>
        <a:custGeom>
          <a:avLst/>
          <a:gdLst/>
          <a:ahLst/>
          <a:cxnLst/>
          <a:rect l="0" t="0" r="0" b="0"/>
          <a:pathLst>
            <a:path>
              <a:moveTo>
                <a:pt x="0" y="15908"/>
              </a:moveTo>
              <a:lnTo>
                <a:pt x="752810" y="159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923990" y="2811186"/>
        <a:ext cx="37640" cy="37640"/>
      </dsp:txXfrm>
    </dsp:sp>
    <dsp:sp modelId="{52E2EE37-E410-4AF9-8E5F-A66E6F49DB32}">
      <dsp:nvSpPr>
        <dsp:cNvPr id="0" name=""/>
        <dsp:cNvSpPr/>
      </dsp:nvSpPr>
      <dsp:spPr>
        <a:xfrm>
          <a:off x="5249790" y="2447444"/>
          <a:ext cx="329527" cy="3294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No</a:t>
          </a:r>
        </a:p>
      </dsp:txBody>
      <dsp:txXfrm>
        <a:off x="5259440" y="2457094"/>
        <a:ext cx="310227" cy="310188"/>
      </dsp:txXfrm>
    </dsp:sp>
    <dsp:sp modelId="{321063F1-1739-42B4-B096-E5568E4786E6}">
      <dsp:nvSpPr>
        <dsp:cNvPr id="0" name=""/>
        <dsp:cNvSpPr/>
      </dsp:nvSpPr>
      <dsp:spPr>
        <a:xfrm>
          <a:off x="5579317" y="2596281"/>
          <a:ext cx="613959" cy="31816"/>
        </a:xfrm>
        <a:custGeom>
          <a:avLst/>
          <a:gdLst/>
          <a:ahLst/>
          <a:cxnLst/>
          <a:rect l="0" t="0" r="0" b="0"/>
          <a:pathLst>
            <a:path>
              <a:moveTo>
                <a:pt x="0" y="15908"/>
              </a:moveTo>
              <a:lnTo>
                <a:pt x="613959" y="159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70948" y="2596840"/>
        <a:ext cx="30697" cy="30697"/>
      </dsp:txXfrm>
    </dsp:sp>
    <dsp:sp modelId="{29FA11AC-9135-4425-A401-28EE10A3B235}">
      <dsp:nvSpPr>
        <dsp:cNvPr id="0" name=""/>
        <dsp:cNvSpPr/>
      </dsp:nvSpPr>
      <dsp:spPr>
        <a:xfrm>
          <a:off x="6193277" y="2228464"/>
          <a:ext cx="1534898" cy="7674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Are they sharing food with a case member in the food unit?</a:t>
          </a:r>
        </a:p>
      </dsp:txBody>
      <dsp:txXfrm>
        <a:off x="6215755" y="2250942"/>
        <a:ext cx="1489942" cy="722493"/>
      </dsp:txXfrm>
    </dsp:sp>
    <dsp:sp modelId="{04DC2931-7CFB-4958-BACB-3DD2DC9635F1}">
      <dsp:nvSpPr>
        <dsp:cNvPr id="0" name=""/>
        <dsp:cNvSpPr/>
      </dsp:nvSpPr>
      <dsp:spPr>
        <a:xfrm rot="19450052">
          <a:off x="7656510" y="2374615"/>
          <a:ext cx="757289" cy="31816"/>
        </a:xfrm>
        <a:custGeom>
          <a:avLst/>
          <a:gdLst/>
          <a:ahLst/>
          <a:cxnLst/>
          <a:rect l="0" t="0" r="0" b="0"/>
          <a:pathLst>
            <a:path>
              <a:moveTo>
                <a:pt x="0" y="15908"/>
              </a:moveTo>
              <a:lnTo>
                <a:pt x="757289" y="159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016222" y="2371591"/>
        <a:ext cx="37864" cy="37864"/>
      </dsp:txXfrm>
    </dsp:sp>
    <dsp:sp modelId="{DCED8904-2DA9-4E33-8DB5-E59516523572}">
      <dsp:nvSpPr>
        <dsp:cNvPr id="0" name=""/>
        <dsp:cNvSpPr/>
      </dsp:nvSpPr>
      <dsp:spPr>
        <a:xfrm>
          <a:off x="8342134" y="1978846"/>
          <a:ext cx="375113" cy="380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No</a:t>
          </a:r>
        </a:p>
      </dsp:txBody>
      <dsp:txXfrm>
        <a:off x="8353121" y="1989833"/>
        <a:ext cx="353139" cy="358051"/>
      </dsp:txXfrm>
    </dsp:sp>
    <dsp:sp modelId="{B51F596E-2A41-489C-B132-593D77F6F652}">
      <dsp:nvSpPr>
        <dsp:cNvPr id="0" name=""/>
        <dsp:cNvSpPr/>
      </dsp:nvSpPr>
      <dsp:spPr>
        <a:xfrm rot="20371931">
          <a:off x="8696516" y="2038117"/>
          <a:ext cx="656789" cy="31816"/>
        </a:xfrm>
        <a:custGeom>
          <a:avLst/>
          <a:gdLst/>
          <a:ahLst/>
          <a:cxnLst/>
          <a:rect l="0" t="0" r="0" b="0"/>
          <a:pathLst>
            <a:path>
              <a:moveTo>
                <a:pt x="0" y="15908"/>
              </a:moveTo>
              <a:lnTo>
                <a:pt x="656789" y="159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008491" y="2037605"/>
        <a:ext cx="32839" cy="32839"/>
      </dsp:txXfrm>
    </dsp:sp>
    <dsp:sp modelId="{38E5423B-7772-4E71-8614-4DB9028BE940}">
      <dsp:nvSpPr>
        <dsp:cNvPr id="0" name=""/>
        <dsp:cNvSpPr/>
      </dsp:nvSpPr>
      <dsp:spPr>
        <a:xfrm>
          <a:off x="9332574" y="1555467"/>
          <a:ext cx="1534898" cy="767449"/>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Not relevant. Do not add.</a:t>
          </a:r>
        </a:p>
      </dsp:txBody>
      <dsp:txXfrm>
        <a:off x="9355052" y="1577945"/>
        <a:ext cx="1489942" cy="722493"/>
      </dsp:txXfrm>
    </dsp:sp>
    <dsp:sp modelId="{F34323C6-9950-40EB-B345-28BDD24476CE}">
      <dsp:nvSpPr>
        <dsp:cNvPr id="0" name=""/>
        <dsp:cNvSpPr/>
      </dsp:nvSpPr>
      <dsp:spPr>
        <a:xfrm rot="2134831">
          <a:off x="7657705" y="2815899"/>
          <a:ext cx="754900" cy="31816"/>
        </a:xfrm>
        <a:custGeom>
          <a:avLst/>
          <a:gdLst/>
          <a:ahLst/>
          <a:cxnLst/>
          <a:rect l="0" t="0" r="0" b="0"/>
          <a:pathLst>
            <a:path>
              <a:moveTo>
                <a:pt x="0" y="15908"/>
              </a:moveTo>
              <a:lnTo>
                <a:pt x="754900" y="159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016282" y="2812934"/>
        <a:ext cx="37745" cy="37745"/>
      </dsp:txXfrm>
    </dsp:sp>
    <dsp:sp modelId="{08568D42-B744-4BA4-9AD0-D6633BE50AE6}">
      <dsp:nvSpPr>
        <dsp:cNvPr id="0" name=""/>
        <dsp:cNvSpPr/>
      </dsp:nvSpPr>
      <dsp:spPr>
        <a:xfrm>
          <a:off x="8342134" y="2857318"/>
          <a:ext cx="402834" cy="3882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Yes</a:t>
          </a:r>
        </a:p>
      </dsp:txBody>
      <dsp:txXfrm>
        <a:off x="8353504" y="2868688"/>
        <a:ext cx="380094" cy="365474"/>
      </dsp:txXfrm>
    </dsp:sp>
    <dsp:sp modelId="{7DCFC2C3-C7FE-4C8A-95EF-2D98374E80A5}">
      <dsp:nvSpPr>
        <dsp:cNvPr id="0" name=""/>
        <dsp:cNvSpPr/>
      </dsp:nvSpPr>
      <dsp:spPr>
        <a:xfrm>
          <a:off x="8744968" y="3035517"/>
          <a:ext cx="613959" cy="31816"/>
        </a:xfrm>
        <a:custGeom>
          <a:avLst/>
          <a:gdLst/>
          <a:ahLst/>
          <a:cxnLst/>
          <a:rect l="0" t="0" r="0" b="0"/>
          <a:pathLst>
            <a:path>
              <a:moveTo>
                <a:pt x="0" y="15908"/>
              </a:moveTo>
              <a:lnTo>
                <a:pt x="613959" y="159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036599" y="3036076"/>
        <a:ext cx="30697" cy="30697"/>
      </dsp:txXfrm>
    </dsp:sp>
    <dsp:sp modelId="{15AB4569-CD20-4AB3-82B4-C51801F68A7D}">
      <dsp:nvSpPr>
        <dsp:cNvPr id="0" name=""/>
        <dsp:cNvSpPr/>
      </dsp:nvSpPr>
      <dsp:spPr>
        <a:xfrm>
          <a:off x="9358928" y="2667700"/>
          <a:ext cx="1534898" cy="767449"/>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Add to case</a:t>
          </a:r>
        </a:p>
      </dsp:txBody>
      <dsp:txXfrm>
        <a:off x="9381406" y="2690178"/>
        <a:ext cx="1489942" cy="722493"/>
      </dsp:txXfrm>
    </dsp:sp>
    <dsp:sp modelId="{8E2AE878-0FD9-41A7-8EC1-B255C484766E}">
      <dsp:nvSpPr>
        <dsp:cNvPr id="0" name=""/>
        <dsp:cNvSpPr/>
      </dsp:nvSpPr>
      <dsp:spPr>
        <a:xfrm rot="2163165">
          <a:off x="4563108" y="3255381"/>
          <a:ext cx="759403" cy="31816"/>
        </a:xfrm>
        <a:custGeom>
          <a:avLst/>
          <a:gdLst/>
          <a:ahLst/>
          <a:cxnLst/>
          <a:rect l="0" t="0" r="0" b="0"/>
          <a:pathLst>
            <a:path>
              <a:moveTo>
                <a:pt x="0" y="15908"/>
              </a:moveTo>
              <a:lnTo>
                <a:pt x="759403" y="159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923825" y="3252304"/>
        <a:ext cx="37970" cy="37970"/>
      </dsp:txXfrm>
    </dsp:sp>
    <dsp:sp modelId="{FA17155D-66E7-4F24-ADDB-FC29EEE80F7E}">
      <dsp:nvSpPr>
        <dsp:cNvPr id="0" name=""/>
        <dsp:cNvSpPr/>
      </dsp:nvSpPr>
      <dsp:spPr>
        <a:xfrm>
          <a:off x="5249790" y="3341308"/>
          <a:ext cx="326749" cy="3068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Yes</a:t>
          </a:r>
        </a:p>
      </dsp:txBody>
      <dsp:txXfrm>
        <a:off x="5258779" y="3350297"/>
        <a:ext cx="308771" cy="288917"/>
      </dsp:txXfrm>
    </dsp:sp>
    <dsp:sp modelId="{3A9FAAEF-3C91-4E13-880F-FFB602A45BBC}">
      <dsp:nvSpPr>
        <dsp:cNvPr id="0" name=""/>
        <dsp:cNvSpPr/>
      </dsp:nvSpPr>
      <dsp:spPr>
        <a:xfrm>
          <a:off x="5576539" y="3478847"/>
          <a:ext cx="613959" cy="31816"/>
        </a:xfrm>
        <a:custGeom>
          <a:avLst/>
          <a:gdLst/>
          <a:ahLst/>
          <a:cxnLst/>
          <a:rect l="0" t="0" r="0" b="0"/>
          <a:pathLst>
            <a:path>
              <a:moveTo>
                <a:pt x="0" y="15908"/>
              </a:moveTo>
              <a:lnTo>
                <a:pt x="613959" y="159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68170" y="3479406"/>
        <a:ext cx="30697" cy="30697"/>
      </dsp:txXfrm>
    </dsp:sp>
    <dsp:sp modelId="{36934B76-6418-4656-9AD6-90CEF9BE6CD7}">
      <dsp:nvSpPr>
        <dsp:cNvPr id="0" name=""/>
        <dsp:cNvSpPr/>
      </dsp:nvSpPr>
      <dsp:spPr>
        <a:xfrm>
          <a:off x="6190498" y="3111031"/>
          <a:ext cx="1534898" cy="767449"/>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Add to case</a:t>
          </a:r>
        </a:p>
      </dsp:txBody>
      <dsp:txXfrm>
        <a:off x="6212976" y="3133509"/>
        <a:ext cx="1489942" cy="72249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026C9-4C52-4B60-A858-A50E4BE56D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6160113-35DB-4BB4-9269-631D6FEB5E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10D272-305C-421E-A9EF-95D63D599B42}" type="datetimeFigureOut">
              <a:rPr lang="en-US" smtClean="0"/>
              <a:t>5/10/2023</a:t>
            </a:fld>
            <a:endParaRPr lang="en-US" dirty="0"/>
          </a:p>
        </p:txBody>
      </p:sp>
      <p:sp>
        <p:nvSpPr>
          <p:cNvPr id="4" name="Footer Placeholder 3">
            <a:extLst>
              <a:ext uri="{FF2B5EF4-FFF2-40B4-BE49-F238E27FC236}">
                <a16:creationId xmlns:a16="http://schemas.microsoft.com/office/drawing/2014/main" id="{FF40E5BB-A291-4B94-8433-B9D3F16854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857D678-038E-42A6-961E-EAB034DB47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DE7DFA-63CC-4ED7-B30E-ACF88B4B8932}" type="slidenum">
              <a:rPr lang="en-US" smtClean="0"/>
              <a:t>‹#›</a:t>
            </a:fld>
            <a:endParaRPr lang="en-US" dirty="0"/>
          </a:p>
        </p:txBody>
      </p:sp>
    </p:spTree>
    <p:extLst>
      <p:ext uri="{BB962C8B-B14F-4D97-AF65-F5344CB8AC3E}">
        <p14:creationId xmlns:p14="http://schemas.microsoft.com/office/powerpoint/2010/main" val="235009129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3:46:46.04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0,'32'1,"0"0,0 3,54 11,-43-7,49 3,-4-1,62 5,289-8,-238-10,870 3,-1042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6:05:47.603"/>
    </inkml:context>
    <inkml:brush xml:id="br0">
      <inkml:brushProperty name="width" value="0.2" units="cm"/>
      <inkml:brushProperty name="height" value="0.4" units="cm"/>
      <inkml:brushProperty name="color" value="#FF40FF"/>
      <inkml:brushProperty name="tip" value="rectangle"/>
      <inkml:brushProperty name="rasterOp" value="maskPen"/>
      <inkml:brushProperty name="ignorePressure" value="1"/>
    </inkml:brush>
  </inkml:definitions>
  <inkml:trace contextRef="#ctx0" brushRef="#br0">7 1,'123'0,"160"0,154 0,123 0,88 0,54 0,30 0,9 0,3 0,-7 0,-10 0,-6 0,-6 0,-1 0,-4 0,1 0,-2 0,-121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6:05:47.603"/>
    </inkml:context>
    <inkml:brush xml:id="br0">
      <inkml:brushProperty name="width" value="0.2" units="cm"/>
      <inkml:brushProperty name="height" value="0.4" units="cm"/>
      <inkml:brushProperty name="color" value="#FF40FF"/>
      <inkml:brushProperty name="tip" value="rectangle"/>
      <inkml:brushProperty name="rasterOp" value="maskPen"/>
      <inkml:brushProperty name="ignorePressure" value="1"/>
    </inkml:brush>
  </inkml:definitions>
  <inkml:trace contextRef="#ctx0" brushRef="#br0">100 200,'123'0,"160"0,154 0,123 0,88 0,54 0,30 0,9 0,3 0,-7 0,-10 0,-6 0,-6 0,-1 0,-4 0,1 0,-2 0,-121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6:05:47.603"/>
    </inkml:context>
    <inkml:brush xml:id="br0">
      <inkml:brushProperty name="width" value="0.2" units="cm"/>
      <inkml:brushProperty name="height" value="0.4" units="cm"/>
      <inkml:brushProperty name="color" value="#FF40FF"/>
      <inkml:brushProperty name="tip" value="rectangle"/>
      <inkml:brushProperty name="rasterOp" value="maskPen"/>
      <inkml:brushProperty name="ignorePressure" value="1"/>
    </inkml:brush>
  </inkml:definitions>
  <inkml:trace contextRef="#ctx0" brushRef="#br0">100 200,'123'0,"160"0,154 0,123 0,88 0,54 0,30 0,9 0,3 0,-7 0,-10 0,-6 0,-6 0,-1 0,-4 0,1 0,-2 0,-121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6:05:47.603"/>
    </inkml:context>
    <inkml:brush xml:id="br0">
      <inkml:brushProperty name="width" value="0.2" units="cm"/>
      <inkml:brushProperty name="height" value="0.4" units="cm"/>
      <inkml:brushProperty name="color" value="#99FF33"/>
      <inkml:brushProperty name="tip" value="rectangle"/>
      <inkml:brushProperty name="rasterOp" value="maskPen"/>
      <inkml:brushProperty name="ignorePressure" value="1"/>
    </inkml:brush>
  </inkml:definitions>
  <inkml:trace contextRef="#ctx0" brushRef="#br0">100 200,'123'0,"160"0,154 0,123 0,88 0,54 0,30 0,9 0,3 0,-7 0,-10 0,-6 0,-6 0,-1 0,-4 0,1 0,-2 0,-121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6:13:45.616"/>
    </inkml:context>
    <inkml:brush xml:id="br0">
      <inkml:brushProperty name="width" value="0.2" units="cm"/>
      <inkml:brushProperty name="height" value="0.4" units="cm"/>
      <inkml:brushProperty name="color" value="#66CCFF"/>
      <inkml:brushProperty name="tip" value="rectangle"/>
      <inkml:brushProperty name="rasterOp" value="maskPen"/>
      <inkml:brushProperty name="ignorePressure" value="1"/>
    </inkml:brush>
  </inkml:definitions>
  <inkml:trace contextRef="#ctx0" brushRef="#br0">11 0,'13578'0,"-13383"0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6:13:45.616"/>
    </inkml:context>
    <inkml:brush xml:id="br0">
      <inkml:brushProperty name="width" value="0.2" units="cm"/>
      <inkml:brushProperty name="height" value="0.4" units="cm"/>
      <inkml:brushProperty name="color" value="#66CCFF"/>
      <inkml:brushProperty name="tip" value="rectangle"/>
      <inkml:brushProperty name="rasterOp" value="maskPen"/>
      <inkml:brushProperty name="ignorePressure" value="1"/>
    </inkml:brush>
  </inkml:definitions>
  <inkml:trace contextRef="#ctx0" brushRef="#br0">100 200,'4651'0,"-4584"0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6:13:45.616"/>
    </inkml:context>
    <inkml:brush xml:id="br0">
      <inkml:brushProperty name="width" value="0.2" units="cm"/>
      <inkml:brushProperty name="height" value="0.4" units="cm"/>
      <inkml:brushProperty name="color" value="#66CCFF"/>
      <inkml:brushProperty name="tip" value="rectangle"/>
      <inkml:brushProperty name="rasterOp" value="maskPen"/>
      <inkml:brushProperty name="ignorePressure" value="1"/>
    </inkml:brush>
  </inkml:definitions>
  <inkml:trace contextRef="#ctx0" brushRef="#br0">100 200,'4651'0,"-4584"0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3:47:01.589"/>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2478 245,'0'-4,"-1"0,1 1,-1 0,0-1,0 1,0-1,0 1,-1 0,1 0,-1 0,0 0,0 0,0 0,0 0,0 0,-1 1,1-1,-1 1,0 0,0 0,0 0,0 0,0 0,0 1,-3-2,-12-4,0 0,0 2,-29-6,20 5,-10-3,-228-47,189 42,47 8,-1 0,-40 0,44 5,-53 0,-118-18,101 8,0 5,-138 7,81 2,110-4,-19 1,-71 8,111-5,0 1,1 1,-1 1,1 1,1 1,-39 20,13-5,-53 19,68-31,0 2,1 1,0 2,1 0,-29 23,47-28,0 0,0 0,1 2,0-1,1 1,1 0,0 1,0 0,2 1,0-1,0 1,2 0,-5 19,5-9,0 1,1-1,2 1,0 0,2-1,1 1,7 35,-6-48,1-1,0 0,1 0,1 0,-1-1,2 1,0-1,0-1,13 15,12 9,46 39,-14-14,-41-38,1-1,1-1,0-1,2-1,0-1,35 14,180 56,-190-73,0-3,68 6,-35-6,43 1,206-9,-159-4,-133 0,0-1,0-2,-1-2,0-2,0-1,-1-2,-1-2,0-2,0-1,38-25,-53 29,49-19,-56 26,0-1,0 0,0-2,-1 0,-1 0,21-17,-5-3,-2 0,0-3,-2 0,36-58,-56 78,-1-1,-1 1,0-1,-1 0,0-1,-1 1,-1-1,0 1,0-1,-2 0,1 0,-4-22,1 21,0 1,0-1,-2 1,0 0,0 0,-1 0,-1 1,0 0,-1 0,-1 0,-14-19,4 15,0 0,-1 1,-37-23,14 10,19 13,-1 0,0 2,-2 1,-49-18,51 24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3:47:32.573"/>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36,'4'-3,"0"-1,1 1,-1 0,1 1,0-1,0 1,0 0,0 0,0 1,0-1,11 0,64-3,-61 5,402-1,-197 2,-180 1,75 14,-74-9,70 3,59-13,132 6,-200 14,-70-10,62 4,-96-11,63 1,108 18,-108-11,0-3,106-4,-109-2,-1602 2,759-2,779 1,-22 1,23-1,1 0,0 0,-1 0,1 0,-1 0,1 0,-1 0,1 1,0-1,-1 0,1 0,-1 0,1 0,0 0,-1 1,1-1,0 0,-1 0,1 1,0-1,-1 0,1 1,0-1,0 0,-1 1,1-1,0 0,0 1,0-1,-1 0,1 1,0-1,0 1,0-1,0 0,0 1,0-1,0 1,0-1,0 1,0-1,0 0,0 2,6 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4:15:46.473"/>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1 36,'9'0,"1"-1,-1-1,0 0,18-6,21-5,55 4,179 8,-125 4,425-3,-552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4:26:46.391"/>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0 1,'5'0,"4"0,6 0,8 0,13 0,8 0,9 0,8 0,6 0,4 0,2 0,1 0,-4 0,-9 0,-12 0,-9 0,-8 0,-9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4:29:26.521"/>
    </inkml:context>
    <inkml:brush xml:id="br0">
      <inkml:brushProperty name="width" value="0.1" units="cm"/>
      <inkml:brushProperty name="height" value="0.2" units="cm"/>
      <inkml:brushProperty name="color" value="#00FDFF"/>
      <inkml:brushProperty name="tip" value="rectangle"/>
      <inkml:brushProperty name="rasterOp" value="maskPen"/>
      <inkml:brushProperty name="ignorePressure" value="1"/>
    </inkml:brush>
  </inkml:definitions>
  <inkml:trace contextRef="#ctx0" brushRef="#br0">14 0,'268'0,"348"0,336 0,265 0,195 0,114 0,67 0,21 0,4 0,-14 0,-280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4:31:12.854"/>
    </inkml:context>
    <inkml:brush xml:id="br0">
      <inkml:brushProperty name="width" value="0.1" units="cm"/>
      <inkml:brushProperty name="height" value="0.2" units="cm"/>
      <inkml:brushProperty name="color" value="#FF8517"/>
      <inkml:brushProperty name="tip" value="rectangle"/>
      <inkml:brushProperty name="rasterOp" value="maskPen"/>
      <inkml:brushProperty name="ignorePressure" value="1"/>
    </inkml:brush>
  </inkml:definitions>
  <inkml:trace contextRef="#ctx0" brushRef="#br0">2 1,'40'0,"51"0,49 0,39 0,29 0,18 0,8 0,6 0,-2 0,0 0,-2 0,-43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4:45:21.142"/>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4:51:53.103"/>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0 1,'0'2238,"0"-2212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16E63-7886-43BC-8DD4-4F14C3DD7360}" type="datetimeFigureOut">
              <a:rPr lang="en-US" smtClean="0"/>
              <a:t>5/10/2023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C5307-140F-447F-BCBA-BB92E3A2906B}" type="slidenum">
              <a:rPr lang="en-US" smtClean="0"/>
              <a:t>‹#›</a:t>
            </a:fld>
            <a:endParaRPr lang="en-US" dirty="0"/>
          </a:p>
        </p:txBody>
      </p:sp>
    </p:spTree>
    <p:extLst>
      <p:ext uri="{BB962C8B-B14F-4D97-AF65-F5344CB8AC3E}">
        <p14:creationId xmlns:p14="http://schemas.microsoft.com/office/powerpoint/2010/main" val="103315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907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555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957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008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027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r>
              <a:rPr lang="en-US"/>
              <a:t>Click to edit Master subtitle style</a:t>
            </a:r>
            <a:endParaRPr lang="en-US" dirty="0"/>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3706224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anchor="ctr"/>
          <a:lstStyle>
            <a:lvl1pPr algn="r">
              <a:lnSpc>
                <a:spcPct val="100000"/>
              </a:lnSpc>
              <a:defRPr spc="-20" baseline="0">
                <a:solidFill>
                  <a:schemeClr val="bg1"/>
                </a:solidFill>
              </a:defRPr>
            </a:lvl1pPr>
          </a:lstStyle>
          <a:p>
            <a:r>
              <a:rPr lang="en-US" dirty="0"/>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a:normAutofit/>
          </a:bodyPr>
          <a:lstStyle>
            <a:lvl1pPr>
              <a:defRPr sz="2000"/>
            </a:lvl1pPr>
          </a:lstStyle>
          <a:p>
            <a:pPr lvl="0"/>
            <a:r>
              <a:rPr lang="en-US" dirty="0"/>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a:normAutofit/>
          </a:bodyPr>
          <a:lstStyle>
            <a:lvl1pPr>
              <a:defRPr sz="2000"/>
            </a:lvl1pPr>
          </a:lstStyle>
          <a:p>
            <a:pPr lvl="0"/>
            <a:r>
              <a:rPr lang="en-US" dirty="0"/>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0936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anchor="ctr"/>
          <a:lstStyle>
            <a:lvl1pPr algn="r">
              <a:lnSpc>
                <a:spcPct val="100000"/>
              </a:lnSpc>
              <a:defRPr spc="-20" baseline="0">
                <a:solidFill>
                  <a:schemeClr val="bg1"/>
                </a:solidFill>
              </a:defRPr>
            </a:lvl1pPr>
          </a:lstStyle>
          <a:p>
            <a:r>
              <a:rPr lang="en-US" dirty="0"/>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a:normAutofit/>
          </a:bodyPr>
          <a:lstStyle>
            <a:lvl1pPr>
              <a:defRPr sz="2000"/>
            </a:lvl1pPr>
          </a:lstStyle>
          <a:p>
            <a:pPr lvl="0"/>
            <a:r>
              <a:rPr lang="en-US" dirty="0"/>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a:normAutofit/>
          </a:bodyPr>
          <a:lstStyle>
            <a:lvl1pPr>
              <a:defRPr sz="2000"/>
            </a:lvl1pPr>
          </a:lstStyle>
          <a:p>
            <a:pPr lvl="0"/>
            <a:r>
              <a:rPr lang="en-US" dirty="0"/>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a:normAutofit/>
          </a:bodyPr>
          <a:lstStyle>
            <a:lvl1pPr>
              <a:defRPr sz="2000"/>
            </a:lvl1pPr>
          </a:lstStyle>
          <a:p>
            <a:pPr lvl="0"/>
            <a:r>
              <a:rPr lang="en-US" dirty="0"/>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209807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anchor="b"/>
          <a:lstStyle>
            <a:lvl1pPr>
              <a:defRPr spc="-20" baseline="0">
                <a:solidFill>
                  <a:schemeClr val="bg1"/>
                </a:solidFill>
              </a:defRPr>
            </a:lvl1pPr>
          </a:lstStyle>
          <a:p>
            <a:r>
              <a:rPr lang="en-US">
                <a:solidFill>
                  <a:srgbClr val="FFFFFF"/>
                </a:solidFill>
              </a:rPr>
              <a:t>Click to edit Master title style</a:t>
            </a:r>
            <a:endParaRPr lang="en-US" dirty="0">
              <a:solidFill>
                <a:srgbClr val="FFFFFF"/>
              </a:solidFill>
            </a:endParaRP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a:lstStyle>
            <a:lvl1pPr>
              <a:defRPr>
                <a:solidFill>
                  <a:schemeClr val="bg1"/>
                </a:solidFill>
              </a:defRPr>
            </a:lvl1pPr>
          </a:lstStyle>
          <a:p>
            <a:r>
              <a:rPr lang="en-US" dirty="0"/>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a:lstStyle>
            <a:lvl1pPr marL="0" indent="0" algn="ctr">
              <a:buNone/>
              <a:defRPr/>
            </a:lvl1pPr>
          </a:lstStyle>
          <a:p>
            <a:r>
              <a:rPr lang="en-US" dirty="0"/>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a:lstStyle>
            <a:lvl1pPr marL="0" indent="0" algn="ctr">
              <a:buNone/>
              <a:defRPr/>
            </a:lvl1pPr>
          </a:lstStyle>
          <a:p>
            <a:r>
              <a:rPr lang="en-US" dirty="0"/>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a:normAutofit/>
          </a:bodyPr>
          <a:lstStyle>
            <a:lvl1pPr marL="342900" indent="-342900">
              <a:buFont typeface="Arial" panose="020B0604020202020204" pitchFamily="34" charset="0"/>
              <a:buChar char="•"/>
              <a:defRPr sz="2000"/>
            </a:lvl1pPr>
          </a:lstStyle>
          <a:p>
            <a:pPr lvl="0"/>
            <a:r>
              <a:rPr lang="en-US" dirty="0"/>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43672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r>
              <a:rPr lang="en-US">
                <a:solidFill>
                  <a:srgbClr val="FFFFFF"/>
                </a:solidFill>
              </a:rPr>
              <a:t>Click to edit Master title style</a:t>
            </a:r>
            <a:endParaRPr lang="en-US" dirty="0">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dirty="0"/>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pPr lvl="0"/>
            <a:r>
              <a:rPr lang="en-US"/>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99930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a:normAutofit/>
          </a:bodyPr>
          <a:lstStyle>
            <a:lvl1pPr>
              <a:defRPr spc="-20" baseline="0">
                <a:solidFill>
                  <a:schemeClr val="bg1"/>
                </a:solidFill>
              </a:defRPr>
            </a:lvl1pPr>
          </a:lstStyle>
          <a:p>
            <a:r>
              <a:rPr lang="en-US" sz="6000"/>
              <a:t>Click to edit Master title style</a:t>
            </a:r>
            <a:endParaRPr lang="en-US" sz="6000" dirty="0"/>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a:normAutofit/>
          </a:bodyPr>
          <a:lstStyle>
            <a:lvl1pPr marL="0" indent="0">
              <a:buNone/>
              <a:defRPr sz="2400">
                <a:solidFill>
                  <a:schemeClr val="bg1"/>
                </a:solidFill>
              </a:defRPr>
            </a:lvl1pPr>
          </a:lstStyle>
          <a:p>
            <a:r>
              <a:rPr lang="en-US"/>
              <a:t>Click to edit Master subtitle style</a:t>
            </a:r>
            <a:endParaRPr lang="en-US" dirty="0"/>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a:lstStyle>
            <a:lvl1pPr marL="0" indent="0" algn="l">
              <a:buNone/>
              <a:defRPr/>
            </a:lvl1pPr>
          </a:lstStyle>
          <a:p>
            <a:r>
              <a:rPr lang="en-US" dirty="0"/>
              <a:t>Click to add photo</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a:lstStyle>
            <a:lvl1pPr marL="0" indent="0" algn="ctr">
              <a:buNone/>
              <a:defRPr/>
            </a:lvl1pPr>
          </a:lstStyle>
          <a:p>
            <a:r>
              <a:rPr lang="en-US" dirty="0"/>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a:lstStyle>
            <a:lvl1pPr marL="0" indent="0">
              <a:buNone/>
              <a:defRPr/>
            </a:lvl1pPr>
          </a:lstStyle>
          <a:p>
            <a:r>
              <a:rPr lang="en-US" dirty="0"/>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20XX</a:t>
            </a:r>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2722F022-211C-4882-844C-086FEA6806AA}"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8407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a:lstStyle>
            <a:lvl1pPr>
              <a:lnSpc>
                <a:spcPct val="100000"/>
              </a:lnSpc>
              <a:defRPr spc="-20" baseline="0">
                <a:solidFill>
                  <a:schemeClr val="bg1"/>
                </a:solidFill>
              </a:defRPr>
            </a:lvl1pPr>
          </a:lstStyle>
          <a:p>
            <a:r>
              <a:rPr lang="en-US" dirty="0"/>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a:lstStyle>
            <a:lvl1pPr>
              <a:defRPr/>
            </a:lvl1pPr>
          </a:lstStyle>
          <a:p>
            <a:pPr lvl="0"/>
            <a:r>
              <a:rPr lang="en-US" dirty="0"/>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589216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7" y="996950"/>
            <a:ext cx="2384425" cy="4946650"/>
          </a:xfrm>
        </p:spPr>
        <p:txBody>
          <a:bodyPr/>
          <a:lstStyle>
            <a:lvl1pPr>
              <a:lnSpc>
                <a:spcPct val="100000"/>
              </a:lnSpc>
              <a:defRPr spc="-20" baseline="0">
                <a:solidFill>
                  <a:schemeClr val="bg1"/>
                </a:solidFill>
              </a:defRPr>
            </a:lvl1pPr>
          </a:lstStyle>
          <a:p>
            <a:r>
              <a:rPr lang="en-US" dirty="0"/>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0" y="996950"/>
            <a:ext cx="8367713" cy="4545013"/>
          </a:xfrm>
        </p:spPr>
        <p:txBody>
          <a:bodyPr/>
          <a:lstStyle>
            <a:lvl1pPr>
              <a:defRPr/>
            </a:lvl1pPr>
          </a:lstStyle>
          <a:p>
            <a:pPr lvl="0"/>
            <a:r>
              <a:rPr lang="en-US" dirty="0"/>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73759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a:lstStyle>
            <a:lvl1pPr marL="0" indent="0" algn="ctr">
              <a:buNone/>
              <a:defRPr/>
            </a:lvl1pPr>
          </a:lstStyle>
          <a:p>
            <a:r>
              <a:rPr lang="en-US" dirty="0"/>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title style</a:t>
            </a:r>
            <a:endParaRPr lang="en-US" dirty="0">
              <a:solidFill>
                <a:srgbClr val="FFFFFF"/>
              </a:solidFill>
              <a:effectLst>
                <a:outerShdw blurRad="38100" dist="38100" dir="2700000" algn="tl">
                  <a:srgbClr val="000000">
                    <a:alpha val="43137"/>
                  </a:srgbClr>
                </a:outerShdw>
              </a:effectLst>
            </a:endParaRP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1" baseline="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subtitle style</a:t>
            </a:r>
            <a:endParaRPr lang="en-US" dirty="0">
              <a:solidFill>
                <a:srgbClr val="FFFFFF"/>
              </a:solidFill>
              <a:effectLst>
                <a:outerShdw blurRad="38100" dist="38100" dir="2700000" algn="tl">
                  <a:srgbClr val="000000">
                    <a:alpha val="43137"/>
                  </a:srgbClr>
                </a:outerShdw>
              </a:effectLst>
            </a:endParaRP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20XX</a:t>
            </a: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CD6D940D-6D44-4DF9-9322-B4B11F7EDCD0}"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704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dirty="0"/>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271998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59" y="194783"/>
            <a:ext cx="10022841" cy="760892"/>
          </a:xfrm>
        </p:spPr>
        <p:txBody>
          <a:bodyPr anchor="ctr"/>
          <a:lstStyle>
            <a:lvl1pPr>
              <a:lnSpc>
                <a:spcPct val="100000"/>
              </a:lnSpc>
              <a:defRPr spc="-20" baseline="0">
                <a:solidFill>
                  <a:schemeClr val="bg1"/>
                </a:solidFill>
              </a:defRPr>
            </a:lvl1pPr>
          </a:lstStyle>
          <a:p>
            <a:r>
              <a:rPr lang="en-US" dirty="0"/>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190906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r>
              <a:rPr lang="en-US" dirty="0"/>
              <a:t>20XX</a:t>
            </a:r>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r>
              <a:rPr lang="en-US" sz="1050" dirty="0"/>
              <a:t>Presentation title</a:t>
            </a:r>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fld id="{0D4885A8-DDA8-4FCF-AB25-DA8F78EC7557}" type="slidenum">
              <a:rPr lang="en-US" smtClean="0"/>
              <a:pPr/>
              <a:t>‹#›</a:t>
            </a:fld>
            <a:endParaRPr lang="en-US" dirty="0"/>
          </a:p>
        </p:txBody>
      </p:sp>
    </p:spTree>
    <p:extLst>
      <p:ext uri="{BB962C8B-B14F-4D97-AF65-F5344CB8AC3E}">
        <p14:creationId xmlns:p14="http://schemas.microsoft.com/office/powerpoint/2010/main" val="3899840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customXml" Target="../ink/ink2.xml"/><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customXml" Target="../ink/ink4.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customXml" Target="../ink/ink5.xml"/><Relationship Id="rId7" Type="http://schemas.openxmlformats.org/officeDocument/2006/relationships/customXml" Target="../ink/ink7.xml"/><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customXml" Target="../ink/ink6.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30.png"/><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customXml" Target="../ink/ink9.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openxmlformats.org/officeDocument/2006/relationships/customXml" Target="../ink/ink10.xml"/><Relationship Id="rId7" Type="http://schemas.openxmlformats.org/officeDocument/2006/relationships/customXml" Target="../ink/ink13.xml"/><Relationship Id="rId12" Type="http://schemas.openxmlformats.org/officeDocument/2006/relationships/customXml" Target="../ink/ink15.xml"/><Relationship Id="rId2" Type="http://schemas.openxmlformats.org/officeDocument/2006/relationships/image" Target="../media/image36.png"/><Relationship Id="rId1" Type="http://schemas.openxmlformats.org/officeDocument/2006/relationships/slideLayout" Target="../slideLayouts/slideLayout8.xml"/><Relationship Id="rId6" Type="http://schemas.openxmlformats.org/officeDocument/2006/relationships/customXml" Target="../ink/ink12.xml"/><Relationship Id="rId11" Type="http://schemas.openxmlformats.org/officeDocument/2006/relationships/image" Target="../media/image40.png"/><Relationship Id="rId5" Type="http://schemas.openxmlformats.org/officeDocument/2006/relationships/customXml" Target="../ink/ink11.xml"/><Relationship Id="rId15" Type="http://schemas.openxmlformats.org/officeDocument/2006/relationships/image" Target="../media/image42.png"/><Relationship Id="rId10" Type="http://schemas.openxmlformats.org/officeDocument/2006/relationships/customXml" Target="../ink/ink14.xml"/><Relationship Id="rId4" Type="http://schemas.openxmlformats.org/officeDocument/2006/relationships/image" Target="../media/image37.png"/><Relationship Id="rId9" Type="http://schemas.openxmlformats.org/officeDocument/2006/relationships/image" Target="../media/image39.png"/><Relationship Id="rId14" Type="http://schemas.openxmlformats.org/officeDocument/2006/relationships/customXml" Target="../ink/ink16.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9.jpg"/><Relationship Id="rId4" Type="http://schemas.openxmlformats.org/officeDocument/2006/relationships/image" Target="../media/image4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9.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D150CF-F888-48EA-89E8-311ED5E9161B}"/>
              </a:ext>
            </a:extLst>
          </p:cNvPr>
          <p:cNvSpPr>
            <a:spLocks noGrp="1"/>
          </p:cNvSpPr>
          <p:nvPr>
            <p:ph type="ctrTitle"/>
          </p:nvPr>
        </p:nvSpPr>
        <p:spPr>
          <a:xfrm>
            <a:off x="649044" y="753034"/>
            <a:ext cx="6815446" cy="3887390"/>
          </a:xfrm>
        </p:spPr>
        <p:txBody>
          <a:bodyPr/>
          <a:lstStyle/>
          <a:p>
            <a:r>
              <a:rPr lang="en-US" dirty="0"/>
              <a:t>Person Add</a:t>
            </a:r>
          </a:p>
        </p:txBody>
      </p:sp>
      <p:sp>
        <p:nvSpPr>
          <p:cNvPr id="8" name="Subtitle 7">
            <a:extLst>
              <a:ext uri="{FF2B5EF4-FFF2-40B4-BE49-F238E27FC236}">
                <a16:creationId xmlns:a16="http://schemas.microsoft.com/office/drawing/2014/main" id="{6BBE0348-1527-4055-BA8A-E2754222743D}"/>
              </a:ext>
            </a:extLst>
          </p:cNvPr>
          <p:cNvSpPr>
            <a:spLocks noGrp="1"/>
          </p:cNvSpPr>
          <p:nvPr>
            <p:ph type="subTitle" idx="1"/>
          </p:nvPr>
        </p:nvSpPr>
        <p:spPr>
          <a:xfrm>
            <a:off x="649045" y="4640424"/>
            <a:ext cx="6437555" cy="1303176"/>
          </a:xfrm>
        </p:spPr>
        <p:txBody>
          <a:bodyPr/>
          <a:lstStyle/>
          <a:p>
            <a:r>
              <a:rPr lang="en-US" dirty="0"/>
              <a:t>Presenters: Cindi and Melissa</a:t>
            </a:r>
          </a:p>
        </p:txBody>
      </p:sp>
      <p:pic>
        <p:nvPicPr>
          <p:cNvPr id="5" name="Picture Placeholder 4" descr="A picture containing mountain, sky, outdoor, nature, sunrise ">
            <a:extLst>
              <a:ext uri="{FF2B5EF4-FFF2-40B4-BE49-F238E27FC236}">
                <a16:creationId xmlns:a16="http://schemas.microsoft.com/office/drawing/2014/main" id="{A33E67C0-6C95-48DB-97CC-8CE8D36C05FB}"/>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8113533" y="0"/>
            <a:ext cx="4082983" cy="6858000"/>
          </a:xfrm>
        </p:spPr>
      </p:pic>
    </p:spTree>
    <p:extLst>
      <p:ext uri="{BB962C8B-B14F-4D97-AF65-F5344CB8AC3E}">
        <p14:creationId xmlns:p14="http://schemas.microsoft.com/office/powerpoint/2010/main" val="2720718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5" name="Rectangle 54">
            <a:extLst>
              <a:ext uri="{FF2B5EF4-FFF2-40B4-BE49-F238E27FC236}">
                <a16:creationId xmlns:a16="http://schemas.microsoft.com/office/drawing/2014/main" id="{18BC37F5-B364-4B3A-8D22-CAE87E2E9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27651B67-E533-45AC-83BF-C8FF57185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67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13" name="Title 12">
            <a:extLst>
              <a:ext uri="{FF2B5EF4-FFF2-40B4-BE49-F238E27FC236}">
                <a16:creationId xmlns:a16="http://schemas.microsoft.com/office/drawing/2014/main" id="{A78557D8-70EB-2D93-52BB-98FE481EC332}"/>
              </a:ext>
            </a:extLst>
          </p:cNvPr>
          <p:cNvSpPr>
            <a:spLocks noGrp="1"/>
          </p:cNvSpPr>
          <p:nvPr>
            <p:ph type="title"/>
          </p:nvPr>
        </p:nvSpPr>
        <p:spPr>
          <a:xfrm>
            <a:off x="647700" y="757011"/>
            <a:ext cx="3945816" cy="3883413"/>
          </a:xfrm>
        </p:spPr>
        <p:txBody>
          <a:bodyPr vert="horz" lIns="91440" tIns="45720" rIns="91440" bIns="45720" rtlCol="0" anchor="t">
            <a:normAutofit/>
          </a:bodyPr>
          <a:lstStyle/>
          <a:p>
            <a:pPr>
              <a:lnSpc>
                <a:spcPct val="90000"/>
              </a:lnSpc>
            </a:pPr>
            <a:r>
              <a:rPr lang="en-US" sz="5400" b="1" kern="1200" spc="-40" baseline="0">
                <a:solidFill>
                  <a:srgbClr val="FFFFFF"/>
                </a:solidFill>
                <a:latin typeface="+mj-lt"/>
                <a:ea typeface="+mj-ea"/>
                <a:cs typeface="+mj-cs"/>
              </a:rPr>
              <a:t>Person Add Demo</a:t>
            </a:r>
          </a:p>
        </p:txBody>
      </p:sp>
      <p:sp>
        <p:nvSpPr>
          <p:cNvPr id="5" name="Footer Placeholder 4">
            <a:extLst>
              <a:ext uri="{FF2B5EF4-FFF2-40B4-BE49-F238E27FC236}">
                <a16:creationId xmlns:a16="http://schemas.microsoft.com/office/drawing/2014/main" id="{C2487B6C-AC50-7A3A-ABB6-0AA3F4CA8EB8}"/>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defRPr/>
            </a:pPr>
            <a:r>
              <a:rPr lang="en-US" kern="1200">
                <a:solidFill>
                  <a:srgbClr val="FFFFFF"/>
                </a:solidFill>
                <a:effectLst>
                  <a:outerShdw blurRad="38100" dist="38100" dir="2700000" algn="tl">
                    <a:srgbClr val="000000">
                      <a:alpha val="43137"/>
                    </a:srgbClr>
                  </a:outerShdw>
                </a:effectLst>
                <a:latin typeface="+mn-lt"/>
                <a:ea typeface="+mn-ea"/>
                <a:cs typeface="+mn-cs"/>
              </a:rPr>
              <a:t>Person Add</a:t>
            </a:r>
          </a:p>
        </p:txBody>
      </p:sp>
      <p:pic>
        <p:nvPicPr>
          <p:cNvPr id="22" name="Picture 21" descr="Person climbing rock face">
            <a:extLst>
              <a:ext uri="{FF2B5EF4-FFF2-40B4-BE49-F238E27FC236}">
                <a16:creationId xmlns:a16="http://schemas.microsoft.com/office/drawing/2014/main" id="{F6DB1752-44AD-8376-1440-E5F7A26157EE}"/>
              </a:ext>
            </a:extLst>
          </p:cNvPr>
          <p:cNvPicPr>
            <a:picLocks noChangeAspect="1"/>
          </p:cNvPicPr>
          <p:nvPr/>
        </p:nvPicPr>
        <p:blipFill rotWithShape="1">
          <a:blip r:embed="rId2"/>
          <a:srcRect l="15457" r="15457"/>
          <a:stretch/>
        </p:blipFill>
        <p:spPr>
          <a:xfrm>
            <a:off x="5067300" y="10"/>
            <a:ext cx="7124700" cy="6857990"/>
          </a:xfrm>
          <a:prstGeom prst="rect">
            <a:avLst/>
          </a:prstGeom>
        </p:spPr>
      </p:pic>
      <p:sp>
        <p:nvSpPr>
          <p:cNvPr id="8" name="Date Placeholder 7">
            <a:extLst>
              <a:ext uri="{FF2B5EF4-FFF2-40B4-BE49-F238E27FC236}">
                <a16:creationId xmlns:a16="http://schemas.microsoft.com/office/drawing/2014/main" id="{DC3D626D-7749-0106-F93A-A0BE32EB742C}"/>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r>
              <a:rPr lang="en-US">
                <a:solidFill>
                  <a:srgbClr val="FFFFFF"/>
                </a:solidFill>
                <a:effectLst>
                  <a:outerShdw blurRad="38100" dist="38100" dir="2700000" algn="tl">
                    <a:srgbClr val="000000">
                      <a:alpha val="43137"/>
                    </a:srgbClr>
                  </a:outerShdw>
                </a:effectLst>
              </a:rPr>
              <a:t>2023</a:t>
            </a:r>
          </a:p>
        </p:txBody>
      </p:sp>
      <p:sp>
        <p:nvSpPr>
          <p:cNvPr id="9" name="Slide Number Placeholder 8">
            <a:extLst>
              <a:ext uri="{FF2B5EF4-FFF2-40B4-BE49-F238E27FC236}">
                <a16:creationId xmlns:a16="http://schemas.microsoft.com/office/drawing/2014/main" id="{E7625D36-21C9-F4EC-0260-074E5A8B5685}"/>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a:spcAft>
                <a:spcPts val="600"/>
              </a:spcAft>
              <a:defRPr/>
            </a:pPr>
            <a:fld id="{2722F022-211C-4882-844C-086FEA6806AA}" type="slidenum">
              <a:rPr lang="en-US">
                <a:solidFill>
                  <a:srgbClr val="FFFFFF"/>
                </a:solidFill>
                <a:effectLst>
                  <a:outerShdw blurRad="38100" dist="38100" dir="2700000" algn="tl">
                    <a:srgbClr val="000000">
                      <a:alpha val="43137"/>
                    </a:srgbClr>
                  </a:outerShdw>
                </a:effectLst>
              </a:rPr>
              <a:pPr>
                <a:spcAft>
                  <a:spcPts val="600"/>
                </a:spcAft>
                <a:defRPr/>
              </a:pPr>
              <a:t>10</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00149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0FF-CA9C-7D58-0A52-7D360327442B}"/>
              </a:ext>
            </a:extLst>
          </p:cNvPr>
          <p:cNvSpPr>
            <a:spLocks noGrp="1"/>
          </p:cNvSpPr>
          <p:nvPr>
            <p:ph type="title"/>
          </p:nvPr>
        </p:nvSpPr>
        <p:spPr/>
        <p:txBody>
          <a:bodyPr anchor="ctr">
            <a:normAutofit/>
          </a:bodyPr>
          <a:lstStyle/>
          <a:p>
            <a:pPr algn="ctr"/>
            <a:r>
              <a:rPr lang="en-US" sz="4000" dirty="0"/>
              <a:t>Scenario</a:t>
            </a:r>
          </a:p>
        </p:txBody>
      </p:sp>
      <p:sp>
        <p:nvSpPr>
          <p:cNvPr id="3" name="Footer Placeholder 2">
            <a:extLst>
              <a:ext uri="{FF2B5EF4-FFF2-40B4-BE49-F238E27FC236}">
                <a16:creationId xmlns:a16="http://schemas.microsoft.com/office/drawing/2014/main" id="{79BC4F7D-F900-DEB0-6EBD-6DB561D5BA89}"/>
              </a:ext>
            </a:extLst>
          </p:cNvPr>
          <p:cNvSpPr>
            <a:spLocks noGrp="1"/>
          </p:cNvSpPr>
          <p:nvPr>
            <p:ph type="ftr" sz="quarter" idx="11"/>
          </p:nvPr>
        </p:nvSpPr>
        <p:spPr/>
        <p:txBody>
          <a:bodyPr/>
          <a:lstStyle/>
          <a:p>
            <a:pPr>
              <a:defRPr/>
            </a:pPr>
            <a:r>
              <a:rPr lang="en-US" dirty="0"/>
              <a:t>Person Add</a:t>
            </a:r>
          </a:p>
        </p:txBody>
      </p:sp>
      <p:sp>
        <p:nvSpPr>
          <p:cNvPr id="4" name="Content Placeholder 3">
            <a:extLst>
              <a:ext uri="{FF2B5EF4-FFF2-40B4-BE49-F238E27FC236}">
                <a16:creationId xmlns:a16="http://schemas.microsoft.com/office/drawing/2014/main" id="{93C6B2E1-CB51-A43B-2ED9-39D45A41CE77}"/>
              </a:ext>
            </a:extLst>
          </p:cNvPr>
          <p:cNvSpPr>
            <a:spLocks noGrp="1"/>
          </p:cNvSpPr>
          <p:nvPr>
            <p:ph sz="quarter" idx="14"/>
          </p:nvPr>
        </p:nvSpPr>
        <p:spPr>
          <a:xfrm>
            <a:off x="3302000" y="136525"/>
            <a:ext cx="8607425" cy="5489575"/>
          </a:xfrm>
        </p:spPr>
        <p:txBody>
          <a:bodyPr anchor="ctr"/>
          <a:lstStyle/>
          <a:p>
            <a:pPr marL="0" indent="0">
              <a:buNone/>
            </a:pPr>
            <a:r>
              <a:rPr lang="en-US" dirty="0"/>
              <a:t>Today is May 10</a:t>
            </a:r>
            <a:r>
              <a:rPr lang="en-US" baseline="30000" dirty="0"/>
              <a:t>th</a:t>
            </a:r>
            <a:r>
              <a:rPr lang="en-US" dirty="0"/>
              <a:t> </a:t>
            </a:r>
            <a:endParaRPr lang="en-US" baseline="30000" dirty="0"/>
          </a:p>
          <a:p>
            <a:pPr marL="0" indent="0">
              <a:buNone/>
            </a:pPr>
            <a:r>
              <a:rPr lang="en-US" dirty="0"/>
              <a:t>Ms. Stake has an open FS and HC case and is calling to report as of April 17</a:t>
            </a:r>
            <a:r>
              <a:rPr lang="en-US" baseline="30000" dirty="0"/>
              <a:t>th</a:t>
            </a:r>
            <a:r>
              <a:rPr lang="en-US" dirty="0"/>
              <a:t> her son Jeremy has moved back into her home. He was previously living with his father who lives nearby and does not have any open benefits in CWW. He attends the local high school and does not have any source of income. Ms. Stake now has primary placement of Jeremy and claims him as a tax dependent every other year. This is her year to claim him. Ms. Stake provides Jeremy’s full name, date of birth, and SSN.</a:t>
            </a:r>
          </a:p>
          <a:p>
            <a:pPr marL="0" indent="0">
              <a:buNone/>
            </a:pPr>
            <a:endParaRPr lang="en-US" dirty="0"/>
          </a:p>
        </p:txBody>
      </p:sp>
      <p:sp>
        <p:nvSpPr>
          <p:cNvPr id="5" name="Date Placeholder 4">
            <a:extLst>
              <a:ext uri="{FF2B5EF4-FFF2-40B4-BE49-F238E27FC236}">
                <a16:creationId xmlns:a16="http://schemas.microsoft.com/office/drawing/2014/main" id="{ADF613D8-F90D-FFCF-8036-34CCBC2D5389}"/>
              </a:ext>
            </a:extLst>
          </p:cNvPr>
          <p:cNvSpPr>
            <a:spLocks noGrp="1"/>
          </p:cNvSpPr>
          <p:nvPr>
            <p:ph type="dt" sz="half" idx="10"/>
          </p:nvPr>
        </p:nvSpPr>
        <p:spPr/>
        <p:txBody>
          <a:bodyPr/>
          <a:lstStyle/>
          <a:p>
            <a:pPr>
              <a:defRPr/>
            </a:pPr>
            <a:r>
              <a:rPr lang="en-US" dirty="0">
                <a:solidFill>
                  <a:prstClr val="black"/>
                </a:solidFill>
              </a:rPr>
              <a:t>2023</a:t>
            </a:r>
          </a:p>
        </p:txBody>
      </p:sp>
      <p:sp>
        <p:nvSpPr>
          <p:cNvPr id="6" name="Slide Number Placeholder 5">
            <a:extLst>
              <a:ext uri="{FF2B5EF4-FFF2-40B4-BE49-F238E27FC236}">
                <a16:creationId xmlns:a16="http://schemas.microsoft.com/office/drawing/2014/main" id="{CDB1CC81-F943-4183-949E-38F8AADA10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TextBox 6">
            <a:extLst>
              <a:ext uri="{FF2B5EF4-FFF2-40B4-BE49-F238E27FC236}">
                <a16:creationId xmlns:a16="http://schemas.microsoft.com/office/drawing/2014/main" id="{D198A9FA-3625-A10E-37E2-804E6FA3B49F}"/>
              </a:ext>
            </a:extLst>
          </p:cNvPr>
          <p:cNvSpPr txBox="1"/>
          <p:nvPr/>
        </p:nvSpPr>
        <p:spPr>
          <a:xfrm>
            <a:off x="3302000" y="5165070"/>
            <a:ext cx="3975622" cy="461665"/>
          </a:xfrm>
          <a:prstGeom prst="rect">
            <a:avLst/>
          </a:prstGeom>
          <a:noFill/>
        </p:spPr>
        <p:txBody>
          <a:bodyPr wrap="square" rtlCol="0">
            <a:spAutoFit/>
          </a:bodyPr>
          <a:lstStyle/>
          <a:p>
            <a:r>
              <a:rPr lang="en-US" sz="2400" dirty="0"/>
              <a:t>Should Jeremy be added?</a:t>
            </a:r>
          </a:p>
        </p:txBody>
      </p:sp>
      <p:sp>
        <p:nvSpPr>
          <p:cNvPr id="8" name="TextBox 7">
            <a:extLst>
              <a:ext uri="{FF2B5EF4-FFF2-40B4-BE49-F238E27FC236}">
                <a16:creationId xmlns:a16="http://schemas.microsoft.com/office/drawing/2014/main" id="{3AEACADE-8F0C-99BC-3B1B-A48071E24EFF}"/>
              </a:ext>
            </a:extLst>
          </p:cNvPr>
          <p:cNvSpPr txBox="1"/>
          <p:nvPr/>
        </p:nvSpPr>
        <p:spPr>
          <a:xfrm>
            <a:off x="3302000" y="5632363"/>
            <a:ext cx="5804422" cy="461665"/>
          </a:xfrm>
          <a:prstGeom prst="rect">
            <a:avLst/>
          </a:prstGeom>
          <a:noFill/>
        </p:spPr>
        <p:txBody>
          <a:bodyPr wrap="square" rtlCol="0">
            <a:spAutoFit/>
          </a:bodyPr>
          <a:lstStyle/>
          <a:p>
            <a:r>
              <a:rPr lang="en-US" sz="2400" dirty="0"/>
              <a:t>Do we have enough information?</a:t>
            </a:r>
          </a:p>
        </p:txBody>
      </p:sp>
      <p:sp>
        <p:nvSpPr>
          <p:cNvPr id="9" name="TextBox 8">
            <a:extLst>
              <a:ext uri="{FF2B5EF4-FFF2-40B4-BE49-F238E27FC236}">
                <a16:creationId xmlns:a16="http://schemas.microsoft.com/office/drawing/2014/main" id="{4E4FB5FE-4B77-055C-2043-AE473B9D8F7C}"/>
              </a:ext>
            </a:extLst>
          </p:cNvPr>
          <p:cNvSpPr txBox="1"/>
          <p:nvPr/>
        </p:nvSpPr>
        <p:spPr>
          <a:xfrm>
            <a:off x="7135986" y="5134292"/>
            <a:ext cx="939452" cy="523220"/>
          </a:xfrm>
          <a:prstGeom prst="rect">
            <a:avLst/>
          </a:prstGeom>
          <a:noFill/>
        </p:spPr>
        <p:txBody>
          <a:bodyPr wrap="square" rtlCol="0">
            <a:spAutoFit/>
          </a:bodyPr>
          <a:lstStyle/>
          <a:p>
            <a:r>
              <a:rPr lang="en-US" sz="2800" dirty="0">
                <a:solidFill>
                  <a:srgbClr val="00B050"/>
                </a:solidFill>
              </a:rPr>
              <a:t>YES</a:t>
            </a:r>
          </a:p>
        </p:txBody>
      </p:sp>
      <p:sp>
        <p:nvSpPr>
          <p:cNvPr id="10" name="TextBox 9">
            <a:extLst>
              <a:ext uri="{FF2B5EF4-FFF2-40B4-BE49-F238E27FC236}">
                <a16:creationId xmlns:a16="http://schemas.microsoft.com/office/drawing/2014/main" id="{98AA5993-7278-BC26-2EFF-72ECBC24BAF4}"/>
              </a:ext>
            </a:extLst>
          </p:cNvPr>
          <p:cNvSpPr txBox="1"/>
          <p:nvPr/>
        </p:nvSpPr>
        <p:spPr>
          <a:xfrm>
            <a:off x="8067761" y="5570808"/>
            <a:ext cx="939452" cy="523220"/>
          </a:xfrm>
          <a:prstGeom prst="rect">
            <a:avLst/>
          </a:prstGeom>
          <a:noFill/>
        </p:spPr>
        <p:txBody>
          <a:bodyPr wrap="square" rtlCol="0">
            <a:spAutoFit/>
          </a:bodyPr>
          <a:lstStyle/>
          <a:p>
            <a:r>
              <a:rPr lang="en-US" sz="2800" dirty="0">
                <a:solidFill>
                  <a:srgbClr val="00B050"/>
                </a:solidFill>
              </a:rPr>
              <a:t>YES</a:t>
            </a:r>
          </a:p>
        </p:txBody>
      </p:sp>
    </p:spTree>
    <p:extLst>
      <p:ext uri="{BB962C8B-B14F-4D97-AF65-F5344CB8AC3E}">
        <p14:creationId xmlns:p14="http://schemas.microsoft.com/office/powerpoint/2010/main" val="72911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E3DBB71-D215-D7F3-AF81-DA17D6D62A73}"/>
              </a:ext>
            </a:extLst>
          </p:cNvPr>
          <p:cNvSpPr>
            <a:spLocks noGrp="1"/>
          </p:cNvSpPr>
          <p:nvPr>
            <p:ph type="title"/>
          </p:nvPr>
        </p:nvSpPr>
        <p:spPr/>
        <p:txBody>
          <a:bodyPr>
            <a:noAutofit/>
          </a:bodyPr>
          <a:lstStyle/>
          <a:p>
            <a:r>
              <a:rPr lang="en-US" sz="3200" dirty="0"/>
              <a:t>Case Summary and Household Members Pages</a:t>
            </a:r>
          </a:p>
        </p:txBody>
      </p:sp>
      <p:pic>
        <p:nvPicPr>
          <p:cNvPr id="4" name="Content Placeholder 3">
            <a:extLst>
              <a:ext uri="{FF2B5EF4-FFF2-40B4-BE49-F238E27FC236}">
                <a16:creationId xmlns:a16="http://schemas.microsoft.com/office/drawing/2014/main" id="{C8DBE3EF-57BD-155A-A74F-397B015FEA96}"/>
              </a:ext>
            </a:extLst>
          </p:cNvPr>
          <p:cNvPicPr>
            <a:picLocks noGrp="1" noChangeAspect="1"/>
          </p:cNvPicPr>
          <p:nvPr>
            <p:ph sz="quarter" idx="14"/>
          </p:nvPr>
        </p:nvPicPr>
        <p:blipFill>
          <a:blip r:embed="rId2"/>
          <a:stretch>
            <a:fillRect/>
          </a:stretch>
        </p:blipFill>
        <p:spPr>
          <a:xfrm>
            <a:off x="114132" y="1284610"/>
            <a:ext cx="6743868" cy="2145408"/>
          </a:xfrm>
        </p:spPr>
      </p:pic>
      <p:sp>
        <p:nvSpPr>
          <p:cNvPr id="3" name="Footer Placeholder 2">
            <a:extLst>
              <a:ext uri="{FF2B5EF4-FFF2-40B4-BE49-F238E27FC236}">
                <a16:creationId xmlns:a16="http://schemas.microsoft.com/office/drawing/2014/main" id="{72A29360-CFD4-F8E0-5C58-0B20FF835241}"/>
              </a:ext>
            </a:extLst>
          </p:cNvPr>
          <p:cNvSpPr>
            <a:spLocks noGrp="1"/>
          </p:cNvSpPr>
          <p:nvPr>
            <p:ph type="ftr" sz="quarter" idx="11"/>
          </p:nvPr>
        </p:nvSpPr>
        <p:spPr/>
        <p:txBody>
          <a:bodyPr/>
          <a:lstStyle/>
          <a:p>
            <a:pPr>
              <a:defRPr/>
            </a:pPr>
            <a:r>
              <a:rPr lang="en-US" dirty="0"/>
              <a:t>Person Add</a:t>
            </a:r>
          </a:p>
        </p:txBody>
      </p:sp>
      <p:sp>
        <p:nvSpPr>
          <p:cNvPr id="5" name="Date Placeholder 4">
            <a:extLst>
              <a:ext uri="{FF2B5EF4-FFF2-40B4-BE49-F238E27FC236}">
                <a16:creationId xmlns:a16="http://schemas.microsoft.com/office/drawing/2014/main" id="{8F2E9149-207E-E021-33AD-BB02ACFB1B60}"/>
              </a:ext>
            </a:extLst>
          </p:cNvPr>
          <p:cNvSpPr>
            <a:spLocks noGrp="1"/>
          </p:cNvSpPr>
          <p:nvPr>
            <p:ph type="dt" sz="half" idx="10"/>
          </p:nvPr>
        </p:nvSpPr>
        <p:spPr/>
        <p:txBody>
          <a:bodyPr/>
          <a:lstStyle/>
          <a:p>
            <a:pPr>
              <a:defRPr/>
            </a:pPr>
            <a:r>
              <a:rPr lang="en-US" dirty="0">
                <a:solidFill>
                  <a:prstClr val="black"/>
                </a:solidFill>
              </a:rPr>
              <a:t>2023</a:t>
            </a:r>
          </a:p>
        </p:txBody>
      </p:sp>
      <p:sp>
        <p:nvSpPr>
          <p:cNvPr id="6" name="Slide Number Placeholder 5">
            <a:extLst>
              <a:ext uri="{FF2B5EF4-FFF2-40B4-BE49-F238E27FC236}">
                <a16:creationId xmlns:a16="http://schemas.microsoft.com/office/drawing/2014/main" id="{73CAFBF3-B844-1062-1904-28465879E0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mc:AlternateContent xmlns:mc="http://schemas.openxmlformats.org/markup-compatibility/2006">
        <mc:Choice xmlns:p14="http://schemas.microsoft.com/office/powerpoint/2010/main" Requires="p14">
          <p:contentPart p14:bwMode="auto" r:id="rId3">
            <p14:nvContentPartPr>
              <p14:cNvPr id="9" name="Ink 8">
                <a:extLst>
                  <a:ext uri="{FF2B5EF4-FFF2-40B4-BE49-F238E27FC236}">
                    <a16:creationId xmlns:a16="http://schemas.microsoft.com/office/drawing/2014/main" id="{B1C605AD-71B3-D321-16F4-CE2571308072}"/>
                  </a:ext>
                </a:extLst>
              </p14:cNvPr>
              <p14:cNvContentPartPr/>
              <p14:nvPr/>
            </p14:nvContentPartPr>
            <p14:xfrm>
              <a:off x="589523" y="1840846"/>
              <a:ext cx="826920" cy="25920"/>
            </p14:xfrm>
          </p:contentPart>
        </mc:Choice>
        <mc:Fallback>
          <p:pic>
            <p:nvPicPr>
              <p:cNvPr id="9" name="Ink 8">
                <a:extLst>
                  <a:ext uri="{FF2B5EF4-FFF2-40B4-BE49-F238E27FC236}">
                    <a16:creationId xmlns:a16="http://schemas.microsoft.com/office/drawing/2014/main" id="{B1C605AD-71B3-D321-16F4-CE2571308072}"/>
                  </a:ext>
                </a:extLst>
              </p:cNvPr>
              <p:cNvPicPr/>
              <p:nvPr/>
            </p:nvPicPr>
            <p:blipFill>
              <a:blip r:embed="rId4"/>
              <a:stretch>
                <a:fillRect/>
              </a:stretch>
            </p:blipFill>
            <p:spPr>
              <a:xfrm>
                <a:off x="571883" y="1804846"/>
                <a:ext cx="862560" cy="975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1" name="Ink 10">
                <a:extLst>
                  <a:ext uri="{FF2B5EF4-FFF2-40B4-BE49-F238E27FC236}">
                    <a16:creationId xmlns:a16="http://schemas.microsoft.com/office/drawing/2014/main" id="{9921AB99-FB66-D288-801E-3394CB752FC0}"/>
                  </a:ext>
                </a:extLst>
              </p14:cNvPr>
              <p14:cNvContentPartPr/>
              <p14:nvPr/>
            </p14:nvContentPartPr>
            <p14:xfrm>
              <a:off x="5925600" y="2980460"/>
              <a:ext cx="932400" cy="459720"/>
            </p14:xfrm>
          </p:contentPart>
        </mc:Choice>
        <mc:Fallback>
          <p:pic>
            <p:nvPicPr>
              <p:cNvPr id="11" name="Ink 10">
                <a:extLst>
                  <a:ext uri="{FF2B5EF4-FFF2-40B4-BE49-F238E27FC236}">
                    <a16:creationId xmlns:a16="http://schemas.microsoft.com/office/drawing/2014/main" id="{9921AB99-FB66-D288-801E-3394CB752FC0}"/>
                  </a:ext>
                </a:extLst>
              </p:cNvPr>
              <p:cNvPicPr/>
              <p:nvPr/>
            </p:nvPicPr>
            <p:blipFill>
              <a:blip r:embed="rId6"/>
              <a:stretch>
                <a:fillRect/>
              </a:stretch>
            </p:blipFill>
            <p:spPr>
              <a:xfrm>
                <a:off x="5907600" y="2944820"/>
                <a:ext cx="968040" cy="5313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2" name="Ink 11">
                <a:extLst>
                  <a:ext uri="{FF2B5EF4-FFF2-40B4-BE49-F238E27FC236}">
                    <a16:creationId xmlns:a16="http://schemas.microsoft.com/office/drawing/2014/main" id="{D17C9380-27C2-9C0C-4E64-8AFEAAECA05C}"/>
                  </a:ext>
                </a:extLst>
              </p14:cNvPr>
              <p14:cNvContentPartPr/>
              <p14:nvPr/>
            </p14:nvContentPartPr>
            <p14:xfrm>
              <a:off x="4472864" y="2957780"/>
              <a:ext cx="885600" cy="45360"/>
            </p14:xfrm>
          </p:contentPart>
        </mc:Choice>
        <mc:Fallback>
          <p:pic>
            <p:nvPicPr>
              <p:cNvPr id="12" name="Ink 11">
                <a:extLst>
                  <a:ext uri="{FF2B5EF4-FFF2-40B4-BE49-F238E27FC236}">
                    <a16:creationId xmlns:a16="http://schemas.microsoft.com/office/drawing/2014/main" id="{D17C9380-27C2-9C0C-4E64-8AFEAAECA05C}"/>
                  </a:ext>
                </a:extLst>
              </p:cNvPr>
              <p:cNvPicPr/>
              <p:nvPr/>
            </p:nvPicPr>
            <p:blipFill>
              <a:blip r:embed="rId8"/>
              <a:stretch>
                <a:fillRect/>
              </a:stretch>
            </p:blipFill>
            <p:spPr>
              <a:xfrm>
                <a:off x="4455224" y="2922140"/>
                <a:ext cx="921240" cy="117000"/>
              </a:xfrm>
              <a:prstGeom prst="rect">
                <a:avLst/>
              </a:prstGeom>
            </p:spPr>
          </p:pic>
        </mc:Fallback>
      </mc:AlternateContent>
      <p:sp>
        <p:nvSpPr>
          <p:cNvPr id="14" name="TextBox 13">
            <a:extLst>
              <a:ext uri="{FF2B5EF4-FFF2-40B4-BE49-F238E27FC236}">
                <a16:creationId xmlns:a16="http://schemas.microsoft.com/office/drawing/2014/main" id="{EBFE7D94-96EC-66B1-CC24-8F5F72CAB1CD}"/>
              </a:ext>
            </a:extLst>
          </p:cNvPr>
          <p:cNvSpPr txBox="1"/>
          <p:nvPr/>
        </p:nvSpPr>
        <p:spPr>
          <a:xfrm>
            <a:off x="7619917" y="1654204"/>
            <a:ext cx="3724821" cy="646331"/>
          </a:xfrm>
          <a:prstGeom prst="rect">
            <a:avLst/>
          </a:prstGeom>
          <a:noFill/>
        </p:spPr>
        <p:txBody>
          <a:bodyPr wrap="square" rtlCol="0">
            <a:spAutoFit/>
          </a:bodyPr>
          <a:lstStyle/>
          <a:p>
            <a:r>
              <a:rPr lang="en-US" dirty="0"/>
              <a:t>Click “Add Person” (</a:t>
            </a:r>
            <a:r>
              <a:rPr lang="en-US" dirty="0">
                <a:solidFill>
                  <a:srgbClr val="92D050"/>
                </a:solidFill>
              </a:rPr>
              <a:t>Optionally, enter begin month</a:t>
            </a:r>
            <a:r>
              <a:rPr lang="en-US" dirty="0"/>
              <a:t>) and click next</a:t>
            </a:r>
          </a:p>
        </p:txBody>
      </p:sp>
      <p:pic>
        <p:nvPicPr>
          <p:cNvPr id="16" name="Picture 15">
            <a:extLst>
              <a:ext uri="{FF2B5EF4-FFF2-40B4-BE49-F238E27FC236}">
                <a16:creationId xmlns:a16="http://schemas.microsoft.com/office/drawing/2014/main" id="{9CC5996D-E17C-397F-C17E-E525003F2614}"/>
              </a:ext>
            </a:extLst>
          </p:cNvPr>
          <p:cNvPicPr>
            <a:picLocks noChangeAspect="1"/>
          </p:cNvPicPr>
          <p:nvPr/>
        </p:nvPicPr>
        <p:blipFill>
          <a:blip r:embed="rId9"/>
          <a:stretch>
            <a:fillRect/>
          </a:stretch>
        </p:blipFill>
        <p:spPr>
          <a:xfrm>
            <a:off x="114132" y="3578491"/>
            <a:ext cx="7878274" cy="2429214"/>
          </a:xfrm>
          <a:prstGeom prst="rect">
            <a:avLst/>
          </a:prstGeom>
        </p:spPr>
      </p:pic>
      <p:sp>
        <p:nvSpPr>
          <p:cNvPr id="17" name="TextBox 16">
            <a:extLst>
              <a:ext uri="{FF2B5EF4-FFF2-40B4-BE49-F238E27FC236}">
                <a16:creationId xmlns:a16="http://schemas.microsoft.com/office/drawing/2014/main" id="{64F68B80-050E-05A5-D084-AC187FDCEF22}"/>
              </a:ext>
            </a:extLst>
          </p:cNvPr>
          <p:cNvSpPr txBox="1"/>
          <p:nvPr/>
        </p:nvSpPr>
        <p:spPr>
          <a:xfrm>
            <a:off x="8402595" y="3731741"/>
            <a:ext cx="3089189" cy="369332"/>
          </a:xfrm>
          <a:prstGeom prst="rect">
            <a:avLst/>
          </a:prstGeom>
          <a:noFill/>
        </p:spPr>
        <p:txBody>
          <a:bodyPr wrap="square" rtlCol="0">
            <a:spAutoFit/>
          </a:bodyPr>
          <a:lstStyle/>
          <a:p>
            <a:r>
              <a:rPr lang="en-US" dirty="0"/>
              <a:t>Enter Relevant Details</a:t>
            </a:r>
          </a:p>
        </p:txBody>
      </p:sp>
      <p:pic>
        <p:nvPicPr>
          <p:cNvPr id="19" name="Picture 18">
            <a:extLst>
              <a:ext uri="{FF2B5EF4-FFF2-40B4-BE49-F238E27FC236}">
                <a16:creationId xmlns:a16="http://schemas.microsoft.com/office/drawing/2014/main" id="{03366082-1B3F-CC0A-B8AB-A038950D3B4B}"/>
              </a:ext>
            </a:extLst>
          </p:cNvPr>
          <p:cNvPicPr>
            <a:picLocks noChangeAspect="1"/>
          </p:cNvPicPr>
          <p:nvPr/>
        </p:nvPicPr>
        <p:blipFill>
          <a:blip r:embed="rId10"/>
          <a:stretch>
            <a:fillRect/>
          </a:stretch>
        </p:blipFill>
        <p:spPr>
          <a:xfrm>
            <a:off x="108350" y="3567311"/>
            <a:ext cx="7973538" cy="2419688"/>
          </a:xfrm>
          <a:prstGeom prst="rect">
            <a:avLst/>
          </a:prstGeom>
        </p:spPr>
      </p:pic>
    </p:spTree>
    <p:extLst>
      <p:ext uri="{BB962C8B-B14F-4D97-AF65-F5344CB8AC3E}">
        <p14:creationId xmlns:p14="http://schemas.microsoft.com/office/powerpoint/2010/main" val="267322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D1784CF-92D0-CEBA-41A7-15369442E1EA}"/>
              </a:ext>
            </a:extLst>
          </p:cNvPr>
          <p:cNvSpPr>
            <a:spLocks noGrp="1"/>
          </p:cNvSpPr>
          <p:nvPr>
            <p:ph type="title"/>
          </p:nvPr>
        </p:nvSpPr>
        <p:spPr/>
        <p:txBody>
          <a:bodyPr>
            <a:normAutofit fontScale="90000"/>
          </a:bodyPr>
          <a:lstStyle/>
          <a:p>
            <a:pPr algn="ctr"/>
            <a:r>
              <a:rPr lang="en-US" dirty="0"/>
              <a:t>Request pages</a:t>
            </a:r>
          </a:p>
        </p:txBody>
      </p:sp>
      <p:sp>
        <p:nvSpPr>
          <p:cNvPr id="3" name="Footer Placeholder 2">
            <a:extLst>
              <a:ext uri="{FF2B5EF4-FFF2-40B4-BE49-F238E27FC236}">
                <a16:creationId xmlns:a16="http://schemas.microsoft.com/office/drawing/2014/main" id="{29F96C22-4A9E-CA1C-91CA-902CABB35C67}"/>
              </a:ext>
            </a:extLst>
          </p:cNvPr>
          <p:cNvSpPr>
            <a:spLocks noGrp="1"/>
          </p:cNvSpPr>
          <p:nvPr>
            <p:ph type="ftr" sz="quarter" idx="11"/>
          </p:nvPr>
        </p:nvSpPr>
        <p:spPr/>
        <p:txBody>
          <a:bodyPr/>
          <a:lstStyle/>
          <a:p>
            <a:pPr>
              <a:defRPr/>
            </a:pPr>
            <a:r>
              <a:rPr lang="en-US" dirty="0"/>
              <a:t>Person Add</a:t>
            </a:r>
          </a:p>
        </p:txBody>
      </p:sp>
      <p:sp>
        <p:nvSpPr>
          <p:cNvPr id="5" name="Date Placeholder 4">
            <a:extLst>
              <a:ext uri="{FF2B5EF4-FFF2-40B4-BE49-F238E27FC236}">
                <a16:creationId xmlns:a16="http://schemas.microsoft.com/office/drawing/2014/main" id="{55453196-089E-79D1-E43E-3492AB9F3749}"/>
              </a:ext>
            </a:extLst>
          </p:cNvPr>
          <p:cNvSpPr>
            <a:spLocks noGrp="1"/>
          </p:cNvSpPr>
          <p:nvPr>
            <p:ph type="dt" sz="half" idx="10"/>
          </p:nvPr>
        </p:nvSpPr>
        <p:spPr/>
        <p:txBody>
          <a:bodyPr/>
          <a:lstStyle/>
          <a:p>
            <a:pPr>
              <a:defRPr/>
            </a:pPr>
            <a:r>
              <a:rPr lang="en-US" dirty="0">
                <a:solidFill>
                  <a:prstClr val="black"/>
                </a:solidFill>
              </a:rPr>
              <a:t>2023</a:t>
            </a:r>
          </a:p>
        </p:txBody>
      </p:sp>
      <p:sp>
        <p:nvSpPr>
          <p:cNvPr id="6" name="Slide Number Placeholder 5">
            <a:extLst>
              <a:ext uri="{FF2B5EF4-FFF2-40B4-BE49-F238E27FC236}">
                <a16:creationId xmlns:a16="http://schemas.microsoft.com/office/drawing/2014/main" id="{65C0D1BD-A708-9752-322A-06A3D4F231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0" name="Picture 9">
            <a:extLst>
              <a:ext uri="{FF2B5EF4-FFF2-40B4-BE49-F238E27FC236}">
                <a16:creationId xmlns:a16="http://schemas.microsoft.com/office/drawing/2014/main" id="{6F7317E6-9680-17FF-854B-FE2D9014D5C6}"/>
              </a:ext>
            </a:extLst>
          </p:cNvPr>
          <p:cNvPicPr>
            <a:picLocks noChangeAspect="1"/>
          </p:cNvPicPr>
          <p:nvPr/>
        </p:nvPicPr>
        <p:blipFill>
          <a:blip r:embed="rId2"/>
          <a:stretch>
            <a:fillRect/>
          </a:stretch>
        </p:blipFill>
        <p:spPr>
          <a:xfrm>
            <a:off x="192385" y="1224636"/>
            <a:ext cx="6961273" cy="5225108"/>
          </a:xfrm>
          <a:prstGeom prst="rect">
            <a:avLst/>
          </a:prstGeom>
        </p:spPr>
      </p:pic>
      <p:sp>
        <p:nvSpPr>
          <p:cNvPr id="11" name="TextBox 10">
            <a:extLst>
              <a:ext uri="{FF2B5EF4-FFF2-40B4-BE49-F238E27FC236}">
                <a16:creationId xmlns:a16="http://schemas.microsoft.com/office/drawing/2014/main" id="{4DC35675-D110-B719-A5B8-7FCE84F83E56}"/>
              </a:ext>
            </a:extLst>
          </p:cNvPr>
          <p:cNvSpPr txBox="1"/>
          <p:nvPr/>
        </p:nvSpPr>
        <p:spPr>
          <a:xfrm>
            <a:off x="7685903" y="1532238"/>
            <a:ext cx="3830594" cy="1754326"/>
          </a:xfrm>
          <a:prstGeom prst="rect">
            <a:avLst/>
          </a:prstGeom>
          <a:noFill/>
        </p:spPr>
        <p:txBody>
          <a:bodyPr wrap="square" rtlCol="0">
            <a:spAutoFit/>
          </a:bodyPr>
          <a:lstStyle/>
          <a:p>
            <a:r>
              <a:rPr lang="en-US" dirty="0"/>
              <a:t>Update ALL </a:t>
            </a:r>
            <a:r>
              <a:rPr lang="en-US" dirty="0">
                <a:solidFill>
                  <a:schemeClr val="accent4">
                    <a:lumMod val="75000"/>
                  </a:schemeClr>
                </a:solidFill>
              </a:rPr>
              <a:t>Begin Months </a:t>
            </a:r>
            <a:r>
              <a:rPr lang="en-US" dirty="0"/>
              <a:t>and </a:t>
            </a:r>
            <a:r>
              <a:rPr lang="en-US" dirty="0">
                <a:solidFill>
                  <a:schemeClr val="accent4">
                    <a:lumMod val="75000"/>
                  </a:schemeClr>
                </a:solidFill>
              </a:rPr>
              <a:t>Program Filing Dates </a:t>
            </a:r>
            <a:r>
              <a:rPr lang="en-US" dirty="0"/>
              <a:t>to the day the change was reported (or date of birth for a newborn add). This includes programs that are not being requested.</a:t>
            </a:r>
          </a:p>
        </p:txBody>
      </p:sp>
    </p:spTree>
    <p:extLst>
      <p:ext uri="{BB962C8B-B14F-4D97-AF65-F5344CB8AC3E}">
        <p14:creationId xmlns:p14="http://schemas.microsoft.com/office/powerpoint/2010/main" val="931493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A22A5DB-1975-8527-4B22-B8103A356113}"/>
              </a:ext>
            </a:extLst>
          </p:cNvPr>
          <p:cNvSpPr>
            <a:spLocks noGrp="1"/>
          </p:cNvSpPr>
          <p:nvPr>
            <p:ph type="title"/>
          </p:nvPr>
        </p:nvSpPr>
        <p:spPr/>
        <p:txBody>
          <a:bodyPr>
            <a:normAutofit fontScale="90000"/>
          </a:bodyPr>
          <a:lstStyle/>
          <a:p>
            <a:r>
              <a:rPr lang="en-US" dirty="0"/>
              <a:t>Household Relationship pages</a:t>
            </a:r>
          </a:p>
        </p:txBody>
      </p:sp>
      <p:sp>
        <p:nvSpPr>
          <p:cNvPr id="3" name="Footer Placeholder 2">
            <a:extLst>
              <a:ext uri="{FF2B5EF4-FFF2-40B4-BE49-F238E27FC236}">
                <a16:creationId xmlns:a16="http://schemas.microsoft.com/office/drawing/2014/main" id="{BBDE8A63-1F68-65E9-58D3-213006CEB30F}"/>
              </a:ext>
            </a:extLst>
          </p:cNvPr>
          <p:cNvSpPr>
            <a:spLocks noGrp="1"/>
          </p:cNvSpPr>
          <p:nvPr>
            <p:ph type="ftr" sz="quarter" idx="11"/>
          </p:nvPr>
        </p:nvSpPr>
        <p:spPr/>
        <p:txBody>
          <a:bodyPr/>
          <a:lstStyle/>
          <a:p>
            <a:pPr>
              <a:defRPr/>
            </a:pPr>
            <a:r>
              <a:rPr lang="en-US" dirty="0"/>
              <a:t>Person Add</a:t>
            </a:r>
          </a:p>
        </p:txBody>
      </p:sp>
      <p:sp>
        <p:nvSpPr>
          <p:cNvPr id="5" name="Date Placeholder 4">
            <a:extLst>
              <a:ext uri="{FF2B5EF4-FFF2-40B4-BE49-F238E27FC236}">
                <a16:creationId xmlns:a16="http://schemas.microsoft.com/office/drawing/2014/main" id="{C9B46056-6ECE-6DE8-A7DD-E8B30866843C}"/>
              </a:ext>
            </a:extLst>
          </p:cNvPr>
          <p:cNvSpPr>
            <a:spLocks noGrp="1"/>
          </p:cNvSpPr>
          <p:nvPr>
            <p:ph type="dt" sz="half" idx="10"/>
          </p:nvPr>
        </p:nvSpPr>
        <p:spPr/>
        <p:txBody>
          <a:bodyPr/>
          <a:lstStyle/>
          <a:p>
            <a:pPr>
              <a:defRPr/>
            </a:pPr>
            <a:r>
              <a:rPr lang="en-US" dirty="0">
                <a:solidFill>
                  <a:prstClr val="black"/>
                </a:solidFill>
              </a:rPr>
              <a:t>2023</a:t>
            </a:r>
          </a:p>
        </p:txBody>
      </p:sp>
      <p:sp>
        <p:nvSpPr>
          <p:cNvPr id="6" name="Slide Number Placeholder 5">
            <a:extLst>
              <a:ext uri="{FF2B5EF4-FFF2-40B4-BE49-F238E27FC236}">
                <a16:creationId xmlns:a16="http://schemas.microsoft.com/office/drawing/2014/main" id="{3080BD82-80AA-8B90-0A00-7B4ABF1479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0" name="Picture 9">
            <a:extLst>
              <a:ext uri="{FF2B5EF4-FFF2-40B4-BE49-F238E27FC236}">
                <a16:creationId xmlns:a16="http://schemas.microsoft.com/office/drawing/2014/main" id="{05386C71-D742-6278-5E1B-47D41D55643B}"/>
              </a:ext>
            </a:extLst>
          </p:cNvPr>
          <p:cNvPicPr>
            <a:picLocks noChangeAspect="1"/>
          </p:cNvPicPr>
          <p:nvPr/>
        </p:nvPicPr>
        <p:blipFill>
          <a:blip r:embed="rId2"/>
          <a:stretch>
            <a:fillRect/>
          </a:stretch>
        </p:blipFill>
        <p:spPr>
          <a:xfrm>
            <a:off x="201168" y="1167610"/>
            <a:ext cx="5262742" cy="5187470"/>
          </a:xfrm>
          <a:prstGeom prst="rect">
            <a:avLst/>
          </a:prstGeom>
        </p:spPr>
      </p:pic>
      <p:sp>
        <p:nvSpPr>
          <p:cNvPr id="11" name="TextBox 10">
            <a:extLst>
              <a:ext uri="{FF2B5EF4-FFF2-40B4-BE49-F238E27FC236}">
                <a16:creationId xmlns:a16="http://schemas.microsoft.com/office/drawing/2014/main" id="{BABCC7BA-A8C1-4F5A-4060-AB54BBC12E22}"/>
              </a:ext>
            </a:extLst>
          </p:cNvPr>
          <p:cNvSpPr txBox="1"/>
          <p:nvPr/>
        </p:nvSpPr>
        <p:spPr>
          <a:xfrm>
            <a:off x="5463910" y="1371600"/>
            <a:ext cx="5902082" cy="923330"/>
          </a:xfrm>
          <a:prstGeom prst="rect">
            <a:avLst/>
          </a:prstGeom>
          <a:noFill/>
        </p:spPr>
        <p:txBody>
          <a:bodyPr wrap="square" rtlCol="0">
            <a:spAutoFit/>
          </a:bodyPr>
          <a:lstStyle/>
          <a:p>
            <a:r>
              <a:rPr lang="en-US" dirty="0"/>
              <a:t>Choose the correct relationship for each household member. Begin month should be the month the change is reported (or birth month for a newborn).</a:t>
            </a:r>
          </a:p>
        </p:txBody>
      </p:sp>
      <p:pic>
        <p:nvPicPr>
          <p:cNvPr id="13" name="Picture 12">
            <a:extLst>
              <a:ext uri="{FF2B5EF4-FFF2-40B4-BE49-F238E27FC236}">
                <a16:creationId xmlns:a16="http://schemas.microsoft.com/office/drawing/2014/main" id="{D2B23FE9-15A5-CCC2-373E-D54FAB20ADEA}"/>
              </a:ext>
            </a:extLst>
          </p:cNvPr>
          <p:cNvPicPr>
            <a:picLocks noChangeAspect="1"/>
          </p:cNvPicPr>
          <p:nvPr/>
        </p:nvPicPr>
        <p:blipFill>
          <a:blip r:embed="rId3"/>
          <a:stretch>
            <a:fillRect/>
          </a:stretch>
        </p:blipFill>
        <p:spPr>
          <a:xfrm>
            <a:off x="6096000" y="4563071"/>
            <a:ext cx="5862610" cy="1351260"/>
          </a:xfrm>
          <a:prstGeom prst="rect">
            <a:avLst/>
          </a:prstGeom>
        </p:spPr>
      </p:pic>
      <mc:AlternateContent xmlns:mc="http://schemas.openxmlformats.org/markup-compatibility/2006">
        <mc:Choice xmlns:p14="http://schemas.microsoft.com/office/powerpoint/2010/main" Requires="p14">
          <p:contentPart p14:bwMode="auto" r:id="rId4">
            <p14:nvContentPartPr>
              <p14:cNvPr id="16" name="Ink 15">
                <a:extLst>
                  <a:ext uri="{FF2B5EF4-FFF2-40B4-BE49-F238E27FC236}">
                    <a16:creationId xmlns:a16="http://schemas.microsoft.com/office/drawing/2014/main" id="{0D806156-788C-09F2-BB1A-971DC1D0F361}"/>
                  </a:ext>
                </a:extLst>
              </p14:cNvPr>
              <p14:cNvContentPartPr/>
              <p14:nvPr/>
            </p14:nvContentPartPr>
            <p14:xfrm>
              <a:off x="11059025" y="5361821"/>
              <a:ext cx="456120" cy="13320"/>
            </p14:xfrm>
          </p:contentPart>
        </mc:Choice>
        <mc:Fallback>
          <p:pic>
            <p:nvPicPr>
              <p:cNvPr id="16" name="Ink 15">
                <a:extLst>
                  <a:ext uri="{FF2B5EF4-FFF2-40B4-BE49-F238E27FC236}">
                    <a16:creationId xmlns:a16="http://schemas.microsoft.com/office/drawing/2014/main" id="{0D806156-788C-09F2-BB1A-971DC1D0F361}"/>
                  </a:ext>
                </a:extLst>
              </p:cNvPr>
              <p:cNvPicPr/>
              <p:nvPr/>
            </p:nvPicPr>
            <p:blipFill>
              <a:blip r:embed="rId5"/>
              <a:stretch>
                <a:fillRect/>
              </a:stretch>
            </p:blipFill>
            <p:spPr>
              <a:xfrm>
                <a:off x="11041385" y="5325821"/>
                <a:ext cx="491760" cy="84960"/>
              </a:xfrm>
              <a:prstGeom prst="rect">
                <a:avLst/>
              </a:prstGeom>
            </p:spPr>
          </p:pic>
        </mc:Fallback>
      </mc:AlternateContent>
      <p:sp>
        <p:nvSpPr>
          <p:cNvPr id="17" name="TextBox 16">
            <a:extLst>
              <a:ext uri="{FF2B5EF4-FFF2-40B4-BE49-F238E27FC236}">
                <a16:creationId xmlns:a16="http://schemas.microsoft.com/office/drawing/2014/main" id="{01B7DFA6-B7B7-0221-A502-E6037E1520DB}"/>
              </a:ext>
            </a:extLst>
          </p:cNvPr>
          <p:cNvSpPr txBox="1"/>
          <p:nvPr/>
        </p:nvSpPr>
        <p:spPr>
          <a:xfrm>
            <a:off x="6919277" y="3761345"/>
            <a:ext cx="5039333" cy="646331"/>
          </a:xfrm>
          <a:prstGeom prst="rect">
            <a:avLst/>
          </a:prstGeom>
          <a:noFill/>
        </p:spPr>
        <p:txBody>
          <a:bodyPr wrap="square" rtlCol="0">
            <a:spAutoFit/>
          </a:bodyPr>
          <a:lstStyle/>
          <a:p>
            <a:r>
              <a:rPr lang="en-US" dirty="0"/>
              <a:t>For Minors, remember to list their primary caretaker as “</a:t>
            </a:r>
            <a:r>
              <a:rPr lang="en-US" dirty="0">
                <a:solidFill>
                  <a:srgbClr val="FF00FF"/>
                </a:solidFill>
              </a:rPr>
              <a:t>caring for</a:t>
            </a:r>
            <a:r>
              <a:rPr lang="en-US" dirty="0"/>
              <a:t>” them</a:t>
            </a:r>
          </a:p>
        </p:txBody>
      </p:sp>
    </p:spTree>
    <p:extLst>
      <p:ext uri="{BB962C8B-B14F-4D97-AF65-F5344CB8AC3E}">
        <p14:creationId xmlns:p14="http://schemas.microsoft.com/office/powerpoint/2010/main" val="327519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BC6B31-8012-459C-58B7-F0D6AC9D3E75}"/>
              </a:ext>
            </a:extLst>
          </p:cNvPr>
          <p:cNvSpPr>
            <a:spLocks noGrp="1"/>
          </p:cNvSpPr>
          <p:nvPr>
            <p:ph type="title"/>
          </p:nvPr>
        </p:nvSpPr>
        <p:spPr/>
        <p:txBody>
          <a:bodyPr>
            <a:normAutofit fontScale="90000"/>
          </a:bodyPr>
          <a:lstStyle/>
          <a:p>
            <a:pPr algn="ctr"/>
            <a:r>
              <a:rPr lang="en-US" dirty="0"/>
              <a:t>Relevance Page</a:t>
            </a:r>
          </a:p>
        </p:txBody>
      </p:sp>
      <p:sp>
        <p:nvSpPr>
          <p:cNvPr id="3" name="Footer Placeholder 2">
            <a:extLst>
              <a:ext uri="{FF2B5EF4-FFF2-40B4-BE49-F238E27FC236}">
                <a16:creationId xmlns:a16="http://schemas.microsoft.com/office/drawing/2014/main" id="{E408C520-A4EA-135F-C133-80F285760BB8}"/>
              </a:ext>
            </a:extLst>
          </p:cNvPr>
          <p:cNvSpPr>
            <a:spLocks noGrp="1"/>
          </p:cNvSpPr>
          <p:nvPr>
            <p:ph type="ftr" sz="quarter" idx="11"/>
          </p:nvPr>
        </p:nvSpPr>
        <p:spPr/>
        <p:txBody>
          <a:bodyPr/>
          <a:lstStyle/>
          <a:p>
            <a:pPr>
              <a:defRPr/>
            </a:pPr>
            <a:r>
              <a:rPr lang="en-US" dirty="0"/>
              <a:t>Person Add</a:t>
            </a:r>
          </a:p>
        </p:txBody>
      </p:sp>
      <p:sp>
        <p:nvSpPr>
          <p:cNvPr id="5" name="Date Placeholder 4">
            <a:extLst>
              <a:ext uri="{FF2B5EF4-FFF2-40B4-BE49-F238E27FC236}">
                <a16:creationId xmlns:a16="http://schemas.microsoft.com/office/drawing/2014/main" id="{E28044C4-E675-CB55-3317-1EE1FD3AEFFB}"/>
              </a:ext>
            </a:extLst>
          </p:cNvPr>
          <p:cNvSpPr>
            <a:spLocks noGrp="1"/>
          </p:cNvSpPr>
          <p:nvPr>
            <p:ph type="dt" sz="half" idx="10"/>
          </p:nvPr>
        </p:nvSpPr>
        <p:spPr/>
        <p:txBody>
          <a:bodyPr/>
          <a:lstStyle/>
          <a:p>
            <a:pPr>
              <a:defRPr/>
            </a:pPr>
            <a:r>
              <a:rPr lang="en-US" dirty="0">
                <a:solidFill>
                  <a:prstClr val="black"/>
                </a:solidFill>
              </a:rPr>
              <a:t>2023</a:t>
            </a:r>
          </a:p>
        </p:txBody>
      </p:sp>
      <p:sp>
        <p:nvSpPr>
          <p:cNvPr id="6" name="Slide Number Placeholder 5">
            <a:extLst>
              <a:ext uri="{FF2B5EF4-FFF2-40B4-BE49-F238E27FC236}">
                <a16:creationId xmlns:a16="http://schemas.microsoft.com/office/drawing/2014/main" id="{514E7702-41B0-F90E-84E3-57ABC90F95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0" name="Picture 9">
            <a:extLst>
              <a:ext uri="{FF2B5EF4-FFF2-40B4-BE49-F238E27FC236}">
                <a16:creationId xmlns:a16="http://schemas.microsoft.com/office/drawing/2014/main" id="{428F75E0-8149-43C4-5ADF-694AC34CFEA5}"/>
              </a:ext>
            </a:extLst>
          </p:cNvPr>
          <p:cNvPicPr>
            <a:picLocks noChangeAspect="1"/>
          </p:cNvPicPr>
          <p:nvPr/>
        </p:nvPicPr>
        <p:blipFill>
          <a:blip r:embed="rId2"/>
          <a:stretch>
            <a:fillRect/>
          </a:stretch>
        </p:blipFill>
        <p:spPr>
          <a:xfrm>
            <a:off x="0" y="1236085"/>
            <a:ext cx="6375369" cy="4163818"/>
          </a:xfrm>
          <a:prstGeom prst="rect">
            <a:avLst/>
          </a:prstGeom>
        </p:spPr>
      </p:pic>
      <p:sp>
        <p:nvSpPr>
          <p:cNvPr id="12" name="TextBox 11">
            <a:extLst>
              <a:ext uri="{FF2B5EF4-FFF2-40B4-BE49-F238E27FC236}">
                <a16:creationId xmlns:a16="http://schemas.microsoft.com/office/drawing/2014/main" id="{BAD26205-3465-91EC-8153-AD32631B02AB}"/>
              </a:ext>
            </a:extLst>
          </p:cNvPr>
          <p:cNvSpPr txBox="1"/>
          <p:nvPr/>
        </p:nvSpPr>
        <p:spPr>
          <a:xfrm>
            <a:off x="6499654" y="1569308"/>
            <a:ext cx="5301049" cy="1754326"/>
          </a:xfrm>
          <a:prstGeom prst="rect">
            <a:avLst/>
          </a:prstGeom>
          <a:noFill/>
        </p:spPr>
        <p:txBody>
          <a:bodyPr wrap="square" rtlCol="0">
            <a:spAutoFit/>
          </a:bodyPr>
          <a:lstStyle/>
          <a:p>
            <a:r>
              <a:rPr lang="en-US" dirty="0"/>
              <a:t>Anyone marked as </a:t>
            </a:r>
            <a:r>
              <a:rPr lang="en-US" dirty="0">
                <a:solidFill>
                  <a:srgbClr val="FF00FF"/>
                </a:solidFill>
              </a:rPr>
              <a:t>No</a:t>
            </a:r>
            <a:r>
              <a:rPr lang="en-US" dirty="0"/>
              <a:t> will be run through clearance when you click Next. “Clearance” is CWW checking to see if this person has an existing PIN in the system. Duplicate PINs can cause issues, so it is best to use existing PINs whenever possible.</a:t>
            </a:r>
          </a:p>
        </p:txBody>
      </p:sp>
      <mc:AlternateContent xmlns:mc="http://schemas.openxmlformats.org/markup-compatibility/2006">
        <mc:Choice xmlns:p14="http://schemas.microsoft.com/office/powerpoint/2010/main" Requires="p14">
          <p:contentPart p14:bwMode="auto" r:id="rId3">
            <p14:nvContentPartPr>
              <p14:cNvPr id="14" name="Ink 13">
                <a:extLst>
                  <a:ext uri="{FF2B5EF4-FFF2-40B4-BE49-F238E27FC236}">
                    <a16:creationId xmlns:a16="http://schemas.microsoft.com/office/drawing/2014/main" id="{8126DD2C-8F91-41D8-D390-3482A21F286A}"/>
                  </a:ext>
                </a:extLst>
              </p14:cNvPr>
              <p14:cNvContentPartPr/>
              <p14:nvPr/>
            </p14:nvContentPartPr>
            <p14:xfrm>
              <a:off x="5172549" y="3230623"/>
              <a:ext cx="290160" cy="360"/>
            </p14:xfrm>
          </p:contentPart>
        </mc:Choice>
        <mc:Fallback>
          <p:pic>
            <p:nvPicPr>
              <p:cNvPr id="14" name="Ink 13">
                <a:extLst>
                  <a:ext uri="{FF2B5EF4-FFF2-40B4-BE49-F238E27FC236}">
                    <a16:creationId xmlns:a16="http://schemas.microsoft.com/office/drawing/2014/main" id="{8126DD2C-8F91-41D8-D390-3482A21F286A}"/>
                  </a:ext>
                </a:extLst>
              </p:cNvPr>
              <p:cNvPicPr/>
              <p:nvPr/>
            </p:nvPicPr>
            <p:blipFill>
              <a:blip r:embed="rId4"/>
              <a:stretch>
                <a:fillRect/>
              </a:stretch>
            </p:blipFill>
            <p:spPr>
              <a:xfrm>
                <a:off x="5154549" y="3194983"/>
                <a:ext cx="3258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8" name="Ink 17">
                <a:extLst>
                  <a:ext uri="{FF2B5EF4-FFF2-40B4-BE49-F238E27FC236}">
                    <a16:creationId xmlns:a16="http://schemas.microsoft.com/office/drawing/2014/main" id="{63EAFF08-0F57-251A-BA51-D2C25C1FB038}"/>
                  </a:ext>
                </a:extLst>
              </p14:cNvPr>
              <p14:cNvContentPartPr/>
              <p14:nvPr/>
            </p14:nvContentPartPr>
            <p14:xfrm>
              <a:off x="201168" y="4757765"/>
              <a:ext cx="4971381" cy="360"/>
            </p14:xfrm>
          </p:contentPart>
        </mc:Choice>
        <mc:Fallback>
          <p:pic>
            <p:nvPicPr>
              <p:cNvPr id="18" name="Ink 17">
                <a:extLst>
                  <a:ext uri="{FF2B5EF4-FFF2-40B4-BE49-F238E27FC236}">
                    <a16:creationId xmlns:a16="http://schemas.microsoft.com/office/drawing/2014/main" id="{63EAFF08-0F57-251A-BA51-D2C25C1FB038}"/>
                  </a:ext>
                </a:extLst>
              </p:cNvPr>
              <p:cNvPicPr/>
              <p:nvPr/>
            </p:nvPicPr>
            <p:blipFill>
              <a:blip r:embed="rId6"/>
              <a:stretch>
                <a:fillRect/>
              </a:stretch>
            </p:blipFill>
            <p:spPr>
              <a:xfrm>
                <a:off x="183084" y="4721765"/>
                <a:ext cx="5007188"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20" name="Ink 19">
                <a:extLst>
                  <a:ext uri="{FF2B5EF4-FFF2-40B4-BE49-F238E27FC236}">
                    <a16:creationId xmlns:a16="http://schemas.microsoft.com/office/drawing/2014/main" id="{0DA79338-45D7-B53E-1F61-98A73D085F4F}"/>
                  </a:ext>
                </a:extLst>
              </p14:cNvPr>
              <p14:cNvContentPartPr/>
              <p14:nvPr/>
            </p14:nvContentPartPr>
            <p14:xfrm>
              <a:off x="5276958" y="4757765"/>
              <a:ext cx="819042" cy="360"/>
            </p14:xfrm>
          </p:contentPart>
        </mc:Choice>
        <mc:Fallback>
          <p:pic>
            <p:nvPicPr>
              <p:cNvPr id="20" name="Ink 19">
                <a:extLst>
                  <a:ext uri="{FF2B5EF4-FFF2-40B4-BE49-F238E27FC236}">
                    <a16:creationId xmlns:a16="http://schemas.microsoft.com/office/drawing/2014/main" id="{0DA79338-45D7-B53E-1F61-98A73D085F4F}"/>
                  </a:ext>
                </a:extLst>
              </p:cNvPr>
              <p:cNvPicPr/>
              <p:nvPr/>
            </p:nvPicPr>
            <p:blipFill>
              <a:blip r:embed="rId8"/>
              <a:stretch>
                <a:fillRect/>
              </a:stretch>
            </p:blipFill>
            <p:spPr>
              <a:xfrm>
                <a:off x="5258870" y="4722125"/>
                <a:ext cx="854857" cy="72000"/>
              </a:xfrm>
              <a:prstGeom prst="rect">
                <a:avLst/>
              </a:prstGeom>
            </p:spPr>
          </p:pic>
        </mc:Fallback>
      </mc:AlternateContent>
      <p:sp>
        <p:nvSpPr>
          <p:cNvPr id="21" name="TextBox 20">
            <a:extLst>
              <a:ext uri="{FF2B5EF4-FFF2-40B4-BE49-F238E27FC236}">
                <a16:creationId xmlns:a16="http://schemas.microsoft.com/office/drawing/2014/main" id="{7404EB32-A253-AF3C-141F-BFF6F492FE36}"/>
              </a:ext>
            </a:extLst>
          </p:cNvPr>
          <p:cNvSpPr txBox="1"/>
          <p:nvPr/>
        </p:nvSpPr>
        <p:spPr>
          <a:xfrm>
            <a:off x="109182" y="5318172"/>
            <a:ext cx="11691521" cy="1200329"/>
          </a:xfrm>
          <a:prstGeom prst="rect">
            <a:avLst/>
          </a:prstGeom>
          <a:noFill/>
        </p:spPr>
        <p:txBody>
          <a:bodyPr wrap="square" rtlCol="0">
            <a:spAutoFit/>
          </a:bodyPr>
          <a:lstStyle/>
          <a:p>
            <a:r>
              <a:rPr lang="en-US" dirty="0"/>
              <a:t>If the person you are attempting to add appears in the </a:t>
            </a:r>
            <a:r>
              <a:rPr lang="en-US" dirty="0">
                <a:solidFill>
                  <a:schemeClr val="accent3">
                    <a:lumMod val="75000"/>
                  </a:schemeClr>
                </a:solidFill>
              </a:rPr>
              <a:t>bottom section</a:t>
            </a:r>
            <a:r>
              <a:rPr lang="en-US" dirty="0"/>
              <a:t>, CWW has determined they are not relevant to this case. Double check that they should be added and that all Household relationships are correctly entered. If you move past this page with them listed in this section CWW will delete them from the case. If you need to override this and add them anyway, Click the arrow that will appear under “</a:t>
            </a:r>
            <a:r>
              <a:rPr lang="en-US" dirty="0">
                <a:solidFill>
                  <a:srgbClr val="FFC000"/>
                </a:solidFill>
              </a:rPr>
              <a:t>Make Relevant</a:t>
            </a:r>
            <a:r>
              <a:rPr lang="en-US" dirty="0"/>
              <a:t>”</a:t>
            </a:r>
          </a:p>
        </p:txBody>
      </p:sp>
    </p:spTree>
    <p:extLst>
      <p:ext uri="{BB962C8B-B14F-4D97-AF65-F5344CB8AC3E}">
        <p14:creationId xmlns:p14="http://schemas.microsoft.com/office/powerpoint/2010/main" val="416294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74E0D5-C267-B19E-8D7F-CE66B40C0E1A}"/>
              </a:ext>
            </a:extLst>
          </p:cNvPr>
          <p:cNvSpPr>
            <a:spLocks noGrp="1"/>
          </p:cNvSpPr>
          <p:nvPr>
            <p:ph type="title"/>
          </p:nvPr>
        </p:nvSpPr>
        <p:spPr/>
        <p:txBody>
          <a:bodyPr>
            <a:normAutofit fontScale="90000"/>
          </a:bodyPr>
          <a:lstStyle/>
          <a:p>
            <a:pPr algn="ctr"/>
            <a:r>
              <a:rPr lang="en-US" dirty="0"/>
              <a:t>Clearance </a:t>
            </a:r>
          </a:p>
        </p:txBody>
      </p:sp>
      <p:sp>
        <p:nvSpPr>
          <p:cNvPr id="3" name="Footer Placeholder 2">
            <a:extLst>
              <a:ext uri="{FF2B5EF4-FFF2-40B4-BE49-F238E27FC236}">
                <a16:creationId xmlns:a16="http://schemas.microsoft.com/office/drawing/2014/main" id="{7C40D83F-0FE4-0E1F-CA94-D79ACC0D1040}"/>
              </a:ext>
            </a:extLst>
          </p:cNvPr>
          <p:cNvSpPr>
            <a:spLocks noGrp="1"/>
          </p:cNvSpPr>
          <p:nvPr>
            <p:ph type="ftr" sz="quarter" idx="11"/>
          </p:nvPr>
        </p:nvSpPr>
        <p:spPr/>
        <p:txBody>
          <a:bodyPr/>
          <a:lstStyle/>
          <a:p>
            <a:pPr>
              <a:defRPr/>
            </a:pPr>
            <a:r>
              <a:rPr lang="en-US" dirty="0"/>
              <a:t>Person Add</a:t>
            </a:r>
          </a:p>
        </p:txBody>
      </p:sp>
      <p:sp>
        <p:nvSpPr>
          <p:cNvPr id="5" name="Date Placeholder 4">
            <a:extLst>
              <a:ext uri="{FF2B5EF4-FFF2-40B4-BE49-F238E27FC236}">
                <a16:creationId xmlns:a16="http://schemas.microsoft.com/office/drawing/2014/main" id="{CB7DF4E7-558C-4B6D-8A9B-5E33CB6FCE10}"/>
              </a:ext>
            </a:extLst>
          </p:cNvPr>
          <p:cNvSpPr>
            <a:spLocks noGrp="1"/>
          </p:cNvSpPr>
          <p:nvPr>
            <p:ph type="dt" sz="half" idx="10"/>
          </p:nvPr>
        </p:nvSpPr>
        <p:spPr/>
        <p:txBody>
          <a:bodyPr/>
          <a:lstStyle/>
          <a:p>
            <a:pPr>
              <a:defRPr/>
            </a:pPr>
            <a:r>
              <a:rPr lang="en-US" dirty="0">
                <a:solidFill>
                  <a:prstClr val="black"/>
                </a:solidFill>
              </a:rPr>
              <a:t>2023</a:t>
            </a:r>
          </a:p>
        </p:txBody>
      </p:sp>
      <p:sp>
        <p:nvSpPr>
          <p:cNvPr id="6" name="Slide Number Placeholder 5">
            <a:extLst>
              <a:ext uri="{FF2B5EF4-FFF2-40B4-BE49-F238E27FC236}">
                <a16:creationId xmlns:a16="http://schemas.microsoft.com/office/drawing/2014/main" id="{9D5791E1-ABC3-5925-7AB7-C2B685AFE8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0" name="Picture 9">
            <a:extLst>
              <a:ext uri="{FF2B5EF4-FFF2-40B4-BE49-F238E27FC236}">
                <a16:creationId xmlns:a16="http://schemas.microsoft.com/office/drawing/2014/main" id="{B12DB42B-D589-748C-A142-481A68FF2845}"/>
              </a:ext>
            </a:extLst>
          </p:cNvPr>
          <p:cNvPicPr>
            <a:picLocks noChangeAspect="1"/>
          </p:cNvPicPr>
          <p:nvPr/>
        </p:nvPicPr>
        <p:blipFill>
          <a:blip r:embed="rId2"/>
          <a:stretch>
            <a:fillRect/>
          </a:stretch>
        </p:blipFill>
        <p:spPr>
          <a:xfrm>
            <a:off x="1249369" y="1383383"/>
            <a:ext cx="8421837" cy="2152950"/>
          </a:xfrm>
          <a:prstGeom prst="rect">
            <a:avLst/>
          </a:prstGeom>
        </p:spPr>
      </p:pic>
      <p:sp>
        <p:nvSpPr>
          <p:cNvPr id="11" name="TextBox 10">
            <a:extLst>
              <a:ext uri="{FF2B5EF4-FFF2-40B4-BE49-F238E27FC236}">
                <a16:creationId xmlns:a16="http://schemas.microsoft.com/office/drawing/2014/main" id="{9E41FA3D-02D1-77FD-AE78-BB115D791800}"/>
              </a:ext>
            </a:extLst>
          </p:cNvPr>
          <p:cNvSpPr txBox="1"/>
          <p:nvPr/>
        </p:nvSpPr>
        <p:spPr>
          <a:xfrm>
            <a:off x="1249369" y="3720644"/>
            <a:ext cx="8517530" cy="369332"/>
          </a:xfrm>
          <a:prstGeom prst="rect">
            <a:avLst/>
          </a:prstGeom>
          <a:noFill/>
        </p:spPr>
        <p:txBody>
          <a:bodyPr wrap="square" rtlCol="0">
            <a:spAutoFit/>
          </a:bodyPr>
          <a:lstStyle/>
          <a:p>
            <a:r>
              <a:rPr lang="en-US" dirty="0"/>
              <a:t>Choose the correct </a:t>
            </a:r>
            <a:r>
              <a:rPr lang="en-US" dirty="0">
                <a:solidFill>
                  <a:srgbClr val="00FFFF"/>
                </a:solidFill>
              </a:rPr>
              <a:t>matching</a:t>
            </a:r>
            <a:r>
              <a:rPr lang="en-US" dirty="0"/>
              <a:t> person from the list. If there is no match, click next.</a:t>
            </a:r>
          </a:p>
        </p:txBody>
      </p:sp>
      <mc:AlternateContent xmlns:mc="http://schemas.openxmlformats.org/markup-compatibility/2006">
        <mc:Choice xmlns:p14="http://schemas.microsoft.com/office/powerpoint/2010/main" Requires="p14">
          <p:contentPart p14:bwMode="auto" r:id="rId3">
            <p14:nvContentPartPr>
              <p14:cNvPr id="18" name="Ink 17">
                <a:extLst>
                  <a:ext uri="{FF2B5EF4-FFF2-40B4-BE49-F238E27FC236}">
                    <a16:creationId xmlns:a16="http://schemas.microsoft.com/office/drawing/2014/main" id="{88B48975-31B3-E11B-3A4C-94991C34B634}"/>
                  </a:ext>
                </a:extLst>
              </p14:cNvPr>
              <p14:cNvContentPartPr/>
              <p14:nvPr/>
            </p14:nvContentPartPr>
            <p14:xfrm>
              <a:off x="1516147" y="2931880"/>
              <a:ext cx="360" cy="360"/>
            </p14:xfrm>
          </p:contentPart>
        </mc:Choice>
        <mc:Fallback>
          <p:pic>
            <p:nvPicPr>
              <p:cNvPr id="18" name="Ink 17">
                <a:extLst>
                  <a:ext uri="{FF2B5EF4-FFF2-40B4-BE49-F238E27FC236}">
                    <a16:creationId xmlns:a16="http://schemas.microsoft.com/office/drawing/2014/main" id="{88B48975-31B3-E11B-3A4C-94991C34B634}"/>
                  </a:ext>
                </a:extLst>
              </p:cNvPr>
              <p:cNvPicPr/>
              <p:nvPr/>
            </p:nvPicPr>
            <p:blipFill>
              <a:blip r:embed="rId4"/>
              <a:stretch>
                <a:fillRect/>
              </a:stretch>
            </p:blipFill>
            <p:spPr>
              <a:xfrm>
                <a:off x="1462147" y="2823880"/>
                <a:ext cx="108000" cy="216000"/>
              </a:xfrm>
              <a:prstGeom prst="rect">
                <a:avLst/>
              </a:prstGeom>
            </p:spPr>
          </p:pic>
        </mc:Fallback>
      </mc:AlternateContent>
      <p:sp>
        <p:nvSpPr>
          <p:cNvPr id="20" name="TextBox 19">
            <a:extLst>
              <a:ext uri="{FF2B5EF4-FFF2-40B4-BE49-F238E27FC236}">
                <a16:creationId xmlns:a16="http://schemas.microsoft.com/office/drawing/2014/main" id="{F60D6E12-A6AA-FB1C-F791-38B3D4E0B378}"/>
              </a:ext>
            </a:extLst>
          </p:cNvPr>
          <p:cNvSpPr txBox="1"/>
          <p:nvPr/>
        </p:nvSpPr>
        <p:spPr>
          <a:xfrm>
            <a:off x="1296640" y="4274287"/>
            <a:ext cx="8314477" cy="1200329"/>
          </a:xfrm>
          <a:prstGeom prst="rect">
            <a:avLst/>
          </a:prstGeom>
          <a:noFill/>
        </p:spPr>
        <p:txBody>
          <a:bodyPr wrap="square" rtlCol="0">
            <a:spAutoFit/>
          </a:bodyPr>
          <a:lstStyle/>
          <a:p>
            <a:r>
              <a:rPr lang="en-US" dirty="0"/>
              <a:t>Please note, if a match has at least </a:t>
            </a:r>
            <a:r>
              <a:rPr lang="en-US" dirty="0">
                <a:solidFill>
                  <a:srgbClr val="FF00FF"/>
                </a:solidFill>
              </a:rPr>
              <a:t>92%</a:t>
            </a:r>
            <a:r>
              <a:rPr lang="en-US" dirty="0"/>
              <a:t> you will not be able to move past this page without choosing this match. If more than one match is listed at 92% or more you will need to change some information to lower the match %. Best practice would be to remove 2-3 letters from the last name. </a:t>
            </a:r>
          </a:p>
        </p:txBody>
      </p:sp>
      <mc:AlternateContent xmlns:mc="http://schemas.openxmlformats.org/markup-compatibility/2006">
        <mc:Choice xmlns:p14="http://schemas.microsoft.com/office/powerpoint/2010/main" Requires="p14">
          <p:contentPart p14:bwMode="auto" r:id="rId5">
            <p14:nvContentPartPr>
              <p14:cNvPr id="22" name="Ink 21">
                <a:extLst>
                  <a:ext uri="{FF2B5EF4-FFF2-40B4-BE49-F238E27FC236}">
                    <a16:creationId xmlns:a16="http://schemas.microsoft.com/office/drawing/2014/main" id="{4F7FF687-6E53-FC05-BD7D-A6B9E4750573}"/>
                  </a:ext>
                </a:extLst>
              </p14:cNvPr>
              <p14:cNvContentPartPr/>
              <p14:nvPr/>
            </p14:nvContentPartPr>
            <p14:xfrm>
              <a:off x="2019715" y="2118557"/>
              <a:ext cx="360" cy="815470"/>
            </p14:xfrm>
          </p:contentPart>
        </mc:Choice>
        <mc:Fallback>
          <p:pic>
            <p:nvPicPr>
              <p:cNvPr id="22" name="Ink 21">
                <a:extLst>
                  <a:ext uri="{FF2B5EF4-FFF2-40B4-BE49-F238E27FC236}">
                    <a16:creationId xmlns:a16="http://schemas.microsoft.com/office/drawing/2014/main" id="{4F7FF687-6E53-FC05-BD7D-A6B9E4750573}"/>
                  </a:ext>
                </a:extLst>
              </p:cNvPr>
              <p:cNvPicPr/>
              <p:nvPr/>
            </p:nvPicPr>
            <p:blipFill>
              <a:blip r:embed="rId6"/>
              <a:stretch>
                <a:fillRect/>
              </a:stretch>
            </p:blipFill>
            <p:spPr>
              <a:xfrm>
                <a:off x="1965715" y="2010908"/>
                <a:ext cx="108000" cy="1031129"/>
              </a:xfrm>
              <a:prstGeom prst="rect">
                <a:avLst/>
              </a:prstGeom>
            </p:spPr>
          </p:pic>
        </mc:Fallback>
      </mc:AlternateContent>
    </p:spTree>
    <p:extLst>
      <p:ext uri="{BB962C8B-B14F-4D97-AF65-F5344CB8AC3E}">
        <p14:creationId xmlns:p14="http://schemas.microsoft.com/office/powerpoint/2010/main" val="2469632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F8162-D946-EF68-13FE-E3B4D8BA0A79}"/>
              </a:ext>
            </a:extLst>
          </p:cNvPr>
          <p:cNvSpPr>
            <a:spLocks noGrp="1"/>
          </p:cNvSpPr>
          <p:nvPr>
            <p:ph type="title"/>
          </p:nvPr>
        </p:nvSpPr>
        <p:spPr/>
        <p:txBody>
          <a:bodyPr>
            <a:normAutofit fontScale="90000"/>
          </a:bodyPr>
          <a:lstStyle/>
          <a:p>
            <a:pPr algn="ctr"/>
            <a:r>
              <a:rPr lang="en-US" dirty="0"/>
              <a:t>Complete Driver Flow</a:t>
            </a:r>
          </a:p>
        </p:txBody>
      </p:sp>
      <p:sp>
        <p:nvSpPr>
          <p:cNvPr id="4" name="Footer Placeholder 3">
            <a:extLst>
              <a:ext uri="{FF2B5EF4-FFF2-40B4-BE49-F238E27FC236}">
                <a16:creationId xmlns:a16="http://schemas.microsoft.com/office/drawing/2014/main" id="{78DA29DB-2EB2-9009-4EF5-121F87B0167A}"/>
              </a:ext>
            </a:extLst>
          </p:cNvPr>
          <p:cNvSpPr>
            <a:spLocks noGrp="1"/>
          </p:cNvSpPr>
          <p:nvPr>
            <p:ph type="ftr" sz="quarter" idx="11"/>
          </p:nvPr>
        </p:nvSpPr>
        <p:spPr/>
        <p:txBody>
          <a:bodyPr/>
          <a:lstStyle/>
          <a:p>
            <a:r>
              <a:rPr lang="en-US" dirty="0">
                <a:solidFill>
                  <a:prstClr val="black"/>
                </a:solidFill>
              </a:rPr>
              <a:t>Person Add</a:t>
            </a:r>
          </a:p>
        </p:txBody>
      </p:sp>
      <p:sp>
        <p:nvSpPr>
          <p:cNvPr id="5" name="Date Placeholder 4">
            <a:extLst>
              <a:ext uri="{FF2B5EF4-FFF2-40B4-BE49-F238E27FC236}">
                <a16:creationId xmlns:a16="http://schemas.microsoft.com/office/drawing/2014/main" id="{FD638F7B-C184-1FF2-53B8-22EDD9C7E645}"/>
              </a:ext>
            </a:extLst>
          </p:cNvPr>
          <p:cNvSpPr>
            <a:spLocks noGrp="1"/>
          </p:cNvSpPr>
          <p:nvPr>
            <p:ph type="dt" sz="half" idx="10"/>
          </p:nvPr>
        </p:nvSpPr>
        <p:spPr/>
        <p:txBody>
          <a:bodyPr/>
          <a:lstStyle/>
          <a:p>
            <a:pPr>
              <a:defRPr/>
            </a:pPr>
            <a:r>
              <a:rPr lang="en-US" dirty="0">
                <a:solidFill>
                  <a:prstClr val="black"/>
                </a:solidFill>
              </a:rPr>
              <a:t>2023</a:t>
            </a:r>
          </a:p>
        </p:txBody>
      </p:sp>
      <p:sp>
        <p:nvSpPr>
          <p:cNvPr id="6" name="Slide Number Placeholder 5">
            <a:extLst>
              <a:ext uri="{FF2B5EF4-FFF2-40B4-BE49-F238E27FC236}">
                <a16:creationId xmlns:a16="http://schemas.microsoft.com/office/drawing/2014/main" id="{B8AD846B-0667-38B6-6394-4E625DD198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TextBox 6">
            <a:extLst>
              <a:ext uri="{FF2B5EF4-FFF2-40B4-BE49-F238E27FC236}">
                <a16:creationId xmlns:a16="http://schemas.microsoft.com/office/drawing/2014/main" id="{B02CB749-E895-E954-3B00-15F23E0E582B}"/>
              </a:ext>
            </a:extLst>
          </p:cNvPr>
          <p:cNvSpPr txBox="1"/>
          <p:nvPr/>
        </p:nvSpPr>
        <p:spPr>
          <a:xfrm>
            <a:off x="2815213" y="1539195"/>
            <a:ext cx="6561574" cy="369332"/>
          </a:xfrm>
          <a:prstGeom prst="rect">
            <a:avLst/>
          </a:prstGeom>
          <a:noFill/>
        </p:spPr>
        <p:txBody>
          <a:bodyPr wrap="square" rtlCol="0">
            <a:spAutoFit/>
          </a:bodyPr>
          <a:lstStyle/>
          <a:p>
            <a:pPr algn="ctr"/>
            <a:r>
              <a:rPr lang="en-US" dirty="0"/>
              <a:t>Finish Driver Flow. Pay close attention to the following pages:</a:t>
            </a:r>
          </a:p>
        </p:txBody>
      </p:sp>
      <p:sp>
        <p:nvSpPr>
          <p:cNvPr id="8" name="TextBox 7">
            <a:extLst>
              <a:ext uri="{FF2B5EF4-FFF2-40B4-BE49-F238E27FC236}">
                <a16:creationId xmlns:a16="http://schemas.microsoft.com/office/drawing/2014/main" id="{D1F96091-DF31-89DF-2B48-EEEDA989DCC3}"/>
              </a:ext>
            </a:extLst>
          </p:cNvPr>
          <p:cNvSpPr txBox="1"/>
          <p:nvPr/>
        </p:nvSpPr>
        <p:spPr>
          <a:xfrm>
            <a:off x="1002983" y="1908527"/>
            <a:ext cx="9314822" cy="5201424"/>
          </a:xfrm>
          <a:prstGeom prst="rect">
            <a:avLst/>
          </a:prstGeom>
          <a:noFill/>
        </p:spPr>
        <p:txBody>
          <a:bodyPr wrap="square" rtlCol="0">
            <a:spAutoFit/>
          </a:bodyPr>
          <a:lstStyle/>
          <a:p>
            <a:pPr marL="285750" indent="-285750">
              <a:buFont typeface="Arial" panose="020B0604020202020204" pitchFamily="34" charset="0"/>
              <a:buChar char="•"/>
            </a:pPr>
            <a:r>
              <a:rPr lang="en-US" dirty="0"/>
              <a:t>Permanent Demographics: </a:t>
            </a:r>
            <a:r>
              <a:rPr lang="en-US" sz="1600" dirty="0">
                <a:solidFill>
                  <a:srgbClr val="FF0000"/>
                </a:solidFill>
              </a:rPr>
              <a:t>Ensure Citizenship/Immigration status is entered correctly. Request SSN if we don’t have one.</a:t>
            </a:r>
          </a:p>
          <a:p>
            <a:pPr marL="285750" indent="-285750">
              <a:buFont typeface="Arial" panose="020B0604020202020204" pitchFamily="34" charset="0"/>
              <a:buChar char="•"/>
            </a:pPr>
            <a:r>
              <a:rPr lang="en-US" dirty="0"/>
              <a:t>Current Demographics: </a:t>
            </a:r>
            <a:r>
              <a:rPr lang="en-US" sz="1600" dirty="0">
                <a:solidFill>
                  <a:srgbClr val="FF9933"/>
                </a:solidFill>
              </a:rPr>
              <a:t>Update the Living arrangement and OTX indicator</a:t>
            </a:r>
            <a:endParaRPr lang="en-US" dirty="0">
              <a:solidFill>
                <a:srgbClr val="FF9933"/>
              </a:solidFill>
            </a:endParaRPr>
          </a:p>
          <a:p>
            <a:pPr marL="285750" indent="-285750">
              <a:buFont typeface="Arial" panose="020B0604020202020204" pitchFamily="34" charset="0"/>
              <a:buChar char="•"/>
            </a:pPr>
            <a:r>
              <a:rPr lang="en-US" dirty="0"/>
              <a:t>School Enrollment: </a:t>
            </a:r>
            <a:r>
              <a:rPr lang="en-US" sz="1600" dirty="0">
                <a:solidFill>
                  <a:srgbClr val="FFC000"/>
                </a:solidFill>
              </a:rPr>
              <a:t>Update/Add school info and request verification if needed</a:t>
            </a:r>
            <a:endParaRPr lang="en-US" dirty="0">
              <a:solidFill>
                <a:srgbClr val="FFC000"/>
              </a:solidFill>
            </a:endParaRPr>
          </a:p>
          <a:p>
            <a:pPr marL="285750" indent="-285750">
              <a:buFont typeface="Arial" panose="020B0604020202020204" pitchFamily="34" charset="0"/>
              <a:buChar char="•"/>
            </a:pPr>
            <a:r>
              <a:rPr lang="en-US" dirty="0"/>
              <a:t>Benefits Received: </a:t>
            </a:r>
            <a:r>
              <a:rPr lang="en-US" sz="1600" dirty="0">
                <a:solidFill>
                  <a:srgbClr val="00B050"/>
                </a:solidFill>
              </a:rPr>
              <a:t>If a person recently received FS in another state, request verification of the closure date. If there is a Foster care or Kinship care relationship, update those fields.</a:t>
            </a:r>
            <a:endParaRPr lang="en-US" dirty="0">
              <a:solidFill>
                <a:srgbClr val="00B050"/>
              </a:solidFill>
            </a:endParaRPr>
          </a:p>
          <a:p>
            <a:pPr marL="285750" indent="-285750">
              <a:buFont typeface="Arial" panose="020B0604020202020204" pitchFamily="34" charset="0"/>
              <a:buChar char="•"/>
            </a:pPr>
            <a:r>
              <a:rPr lang="en-US" dirty="0"/>
              <a:t>Absent Parent Page: </a:t>
            </a:r>
            <a:r>
              <a:rPr lang="en-US" sz="1600" dirty="0">
                <a:solidFill>
                  <a:srgbClr val="00B0F0"/>
                </a:solidFill>
              </a:rPr>
              <a:t>Make sure all legal parents NOT in the home are referred to Child Support. Advise the client of any new referrals when possible.</a:t>
            </a:r>
          </a:p>
          <a:p>
            <a:pPr marL="285750" indent="-285750">
              <a:buFont typeface="Arial" panose="020B0604020202020204" pitchFamily="34" charset="0"/>
              <a:buChar char="•"/>
            </a:pPr>
            <a:r>
              <a:rPr lang="en-US" dirty="0"/>
              <a:t>Employment Queries/Employment: </a:t>
            </a:r>
            <a:r>
              <a:rPr lang="en-US" sz="1600" dirty="0">
                <a:solidFill>
                  <a:schemeClr val="tx2">
                    <a:lumMod val="75000"/>
                    <a:lumOff val="25000"/>
                  </a:schemeClr>
                </a:solidFill>
              </a:rPr>
              <a:t>Check for any new/changed employment and request verification if not available in FDSH and agreed upon.</a:t>
            </a:r>
          </a:p>
          <a:p>
            <a:pPr marL="285750" indent="-285750">
              <a:buFont typeface="Arial" panose="020B0604020202020204" pitchFamily="34" charset="0"/>
              <a:buChar char="•"/>
            </a:pPr>
            <a:r>
              <a:rPr lang="en-US" dirty="0"/>
              <a:t>Unearned Income: </a:t>
            </a:r>
            <a:r>
              <a:rPr lang="en-US" sz="1600" dirty="0">
                <a:solidFill>
                  <a:srgbClr val="7030A0"/>
                </a:solidFill>
              </a:rPr>
              <a:t>Check for new/changed CS income, run SOLQ/UIB queries or request verification if needed.</a:t>
            </a:r>
          </a:p>
          <a:p>
            <a:pPr marL="285750" indent="-285750">
              <a:buFont typeface="Arial" panose="020B0604020202020204" pitchFamily="34" charset="0"/>
              <a:buChar char="•"/>
            </a:pPr>
            <a:r>
              <a:rPr lang="en-US" dirty="0"/>
              <a:t>Expenses: </a:t>
            </a:r>
            <a:r>
              <a:rPr lang="en-US" sz="1600" dirty="0">
                <a:solidFill>
                  <a:srgbClr val="FF0000"/>
                </a:solidFill>
              </a:rPr>
              <a:t>Changes to CS or CC expenses?</a:t>
            </a:r>
          </a:p>
          <a:p>
            <a:pPr marL="285750" indent="-285750">
              <a:buFont typeface="Arial" panose="020B0604020202020204" pitchFamily="34" charset="0"/>
              <a:buChar char="•"/>
            </a:pPr>
            <a:r>
              <a:rPr lang="en-US" dirty="0"/>
              <a:t>Tax Filing Details: </a:t>
            </a:r>
            <a:r>
              <a:rPr lang="en-US" sz="1600" dirty="0">
                <a:solidFill>
                  <a:srgbClr val="FF9933"/>
                </a:solidFill>
              </a:rPr>
              <a:t>Update tax filing information and request further clarification if needed.</a:t>
            </a:r>
            <a:endParaRPr lang="en-US" dirty="0">
              <a:solidFill>
                <a:srgbClr val="FF9933"/>
              </a:solidFill>
            </a:endParaRPr>
          </a:p>
          <a:p>
            <a:pPr marL="285750" indent="-285750">
              <a:buFont typeface="Arial" panose="020B0604020202020204" pitchFamily="34" charset="0"/>
              <a:buChar char="•"/>
            </a:pPr>
            <a:r>
              <a:rPr lang="en-US" dirty="0"/>
              <a:t>FS WR/ABAWD Info: </a:t>
            </a:r>
            <a:r>
              <a:rPr lang="en-US" sz="1600" dirty="0">
                <a:solidFill>
                  <a:srgbClr val="FFC000"/>
                </a:solidFill>
              </a:rPr>
              <a:t>Make sure all adults have a page and the info is current.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Tree>
    <p:extLst>
      <p:ext uri="{BB962C8B-B14F-4D97-AF65-F5344CB8AC3E}">
        <p14:creationId xmlns:p14="http://schemas.microsoft.com/office/powerpoint/2010/main" val="2297393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688313-F87F-E926-132A-819D22EC25C7}"/>
              </a:ext>
            </a:extLst>
          </p:cNvPr>
          <p:cNvSpPr>
            <a:spLocks noGrp="1"/>
          </p:cNvSpPr>
          <p:nvPr>
            <p:ph type="title"/>
          </p:nvPr>
        </p:nvSpPr>
        <p:spPr/>
        <p:txBody>
          <a:bodyPr>
            <a:normAutofit fontScale="90000"/>
          </a:bodyPr>
          <a:lstStyle/>
          <a:p>
            <a:pPr algn="ctr"/>
            <a:r>
              <a:rPr lang="en-US" dirty="0"/>
              <a:t>Running Eligibility</a:t>
            </a:r>
          </a:p>
        </p:txBody>
      </p:sp>
      <p:sp>
        <p:nvSpPr>
          <p:cNvPr id="3" name="Footer Placeholder 2">
            <a:extLst>
              <a:ext uri="{FF2B5EF4-FFF2-40B4-BE49-F238E27FC236}">
                <a16:creationId xmlns:a16="http://schemas.microsoft.com/office/drawing/2014/main" id="{85A3026E-7949-D9E5-E687-FE00E9E888F8}"/>
              </a:ext>
            </a:extLst>
          </p:cNvPr>
          <p:cNvSpPr>
            <a:spLocks noGrp="1"/>
          </p:cNvSpPr>
          <p:nvPr>
            <p:ph type="ftr" sz="quarter" idx="11"/>
          </p:nvPr>
        </p:nvSpPr>
        <p:spPr/>
        <p:txBody>
          <a:bodyPr/>
          <a:lstStyle/>
          <a:p>
            <a:pPr>
              <a:defRPr/>
            </a:pPr>
            <a:r>
              <a:rPr lang="en-US" dirty="0"/>
              <a:t>Person Add</a:t>
            </a:r>
          </a:p>
        </p:txBody>
      </p:sp>
      <p:sp>
        <p:nvSpPr>
          <p:cNvPr id="5" name="Date Placeholder 4">
            <a:extLst>
              <a:ext uri="{FF2B5EF4-FFF2-40B4-BE49-F238E27FC236}">
                <a16:creationId xmlns:a16="http://schemas.microsoft.com/office/drawing/2014/main" id="{99D1184A-F452-558F-A183-AC4A051E3B85}"/>
              </a:ext>
            </a:extLst>
          </p:cNvPr>
          <p:cNvSpPr>
            <a:spLocks noGrp="1"/>
          </p:cNvSpPr>
          <p:nvPr>
            <p:ph type="dt" sz="half" idx="10"/>
          </p:nvPr>
        </p:nvSpPr>
        <p:spPr/>
        <p:txBody>
          <a:bodyPr/>
          <a:lstStyle/>
          <a:p>
            <a:pPr>
              <a:defRPr/>
            </a:pPr>
            <a:r>
              <a:rPr lang="en-US" dirty="0">
                <a:solidFill>
                  <a:prstClr val="black"/>
                </a:solidFill>
              </a:rPr>
              <a:t>2023</a:t>
            </a:r>
          </a:p>
        </p:txBody>
      </p:sp>
      <p:sp>
        <p:nvSpPr>
          <p:cNvPr id="6" name="Slide Number Placeholder 5">
            <a:extLst>
              <a:ext uri="{FF2B5EF4-FFF2-40B4-BE49-F238E27FC236}">
                <a16:creationId xmlns:a16="http://schemas.microsoft.com/office/drawing/2014/main" id="{519964AC-B9B2-8BA9-92C2-E1B66439E9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0" name="Graphic 9" descr="Bell outline">
            <a:extLst>
              <a:ext uri="{FF2B5EF4-FFF2-40B4-BE49-F238E27FC236}">
                <a16:creationId xmlns:a16="http://schemas.microsoft.com/office/drawing/2014/main" id="{45B52854-B8C7-459D-5814-790A66416C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5326" y="5015302"/>
            <a:ext cx="613611" cy="613611"/>
          </a:xfrm>
          <a:prstGeom prst="rect">
            <a:avLst/>
          </a:prstGeom>
        </p:spPr>
      </p:pic>
      <p:sp>
        <p:nvSpPr>
          <p:cNvPr id="11" name="TextBox 10">
            <a:extLst>
              <a:ext uri="{FF2B5EF4-FFF2-40B4-BE49-F238E27FC236}">
                <a16:creationId xmlns:a16="http://schemas.microsoft.com/office/drawing/2014/main" id="{9472C87F-BBEF-C3A9-65EB-87A57205FD2C}"/>
              </a:ext>
            </a:extLst>
          </p:cNvPr>
          <p:cNvSpPr txBox="1"/>
          <p:nvPr/>
        </p:nvSpPr>
        <p:spPr>
          <a:xfrm>
            <a:off x="1221205" y="1217185"/>
            <a:ext cx="9950116" cy="3139321"/>
          </a:xfrm>
          <a:prstGeom prst="rect">
            <a:avLst/>
          </a:prstGeom>
          <a:noFill/>
        </p:spPr>
        <p:txBody>
          <a:bodyPr wrap="square" rtlCol="0">
            <a:spAutoFit/>
          </a:bodyPr>
          <a:lstStyle/>
          <a:p>
            <a:r>
              <a:rPr lang="en-US" dirty="0"/>
              <a:t>For FS, </a:t>
            </a:r>
            <a:r>
              <a:rPr lang="en-US" dirty="0">
                <a:solidFill>
                  <a:srgbClr val="00B050"/>
                </a:solidFill>
              </a:rPr>
              <a:t>POSITIVE</a:t>
            </a:r>
            <a:r>
              <a:rPr lang="en-US" dirty="0"/>
              <a:t> changes should be affective the calendar month following the change report</a:t>
            </a:r>
          </a:p>
          <a:p>
            <a:r>
              <a:rPr lang="en-US" dirty="0">
                <a:solidFill>
                  <a:srgbClr val="FF0000"/>
                </a:solidFill>
              </a:rPr>
              <a:t>NEGATIVE</a:t>
            </a:r>
            <a:r>
              <a:rPr lang="en-US" dirty="0"/>
              <a:t> changes should follow Adverse Action rules. If you run with dates due to a positive change, make sure you check the “Determine Potential FoodShare Supplement” box or no additional benefit will be issued.</a:t>
            </a:r>
          </a:p>
          <a:p>
            <a:endParaRPr lang="en-US" dirty="0"/>
          </a:p>
          <a:p>
            <a:r>
              <a:rPr lang="en-US" dirty="0"/>
              <a:t>For Non-Newborn adds, </a:t>
            </a:r>
            <a:r>
              <a:rPr lang="en-US" dirty="0">
                <a:solidFill>
                  <a:srgbClr val="00B050"/>
                </a:solidFill>
              </a:rPr>
              <a:t>POSITIVE</a:t>
            </a:r>
            <a:r>
              <a:rPr lang="en-US" dirty="0"/>
              <a:t> HC changes should be affective the same month the change was reported. </a:t>
            </a:r>
            <a:r>
              <a:rPr lang="en-US" dirty="0">
                <a:solidFill>
                  <a:srgbClr val="FF0000"/>
                </a:solidFill>
              </a:rPr>
              <a:t>NEGATIVE</a:t>
            </a:r>
            <a:r>
              <a:rPr lang="en-US" dirty="0"/>
              <a:t> changes should follow Adverse Action rules. You will most likely need to run with the date of the change report and possibly additional months depending on Adverse Action</a:t>
            </a:r>
          </a:p>
          <a:p>
            <a:endParaRPr lang="en-US" dirty="0"/>
          </a:p>
          <a:p>
            <a:r>
              <a:rPr lang="en-US" dirty="0"/>
              <a:t>For Newborns, HC should be determined from the date of birth.</a:t>
            </a:r>
          </a:p>
        </p:txBody>
      </p:sp>
      <p:sp>
        <p:nvSpPr>
          <p:cNvPr id="12" name="TextBox 11">
            <a:extLst>
              <a:ext uri="{FF2B5EF4-FFF2-40B4-BE49-F238E27FC236}">
                <a16:creationId xmlns:a16="http://schemas.microsoft.com/office/drawing/2014/main" id="{E9D90E3F-9CA3-3949-8D21-64117D40D7AE}"/>
              </a:ext>
            </a:extLst>
          </p:cNvPr>
          <p:cNvSpPr txBox="1"/>
          <p:nvPr/>
        </p:nvSpPr>
        <p:spPr>
          <a:xfrm>
            <a:off x="1221205" y="4686867"/>
            <a:ext cx="9745579" cy="1477328"/>
          </a:xfrm>
          <a:prstGeom prst="rect">
            <a:avLst/>
          </a:prstGeom>
          <a:noFill/>
        </p:spPr>
        <p:txBody>
          <a:bodyPr wrap="square" rtlCol="0">
            <a:spAutoFit/>
          </a:bodyPr>
          <a:lstStyle/>
          <a:p>
            <a:r>
              <a:rPr lang="en-US" dirty="0"/>
              <a:t>Best practice is to start with the oldest month that needs to be run and work your way forward. You should try to confirm one category at a time (FS or HC, etc.). There is no limit to the number of times you can run with dates so it is better to be cautious. Once you are done running with dates you should always run without dates (“open”) to ensure ongoing eligibility is correct.</a:t>
            </a:r>
          </a:p>
        </p:txBody>
      </p:sp>
    </p:spTree>
    <p:extLst>
      <p:ext uri="{BB962C8B-B14F-4D97-AF65-F5344CB8AC3E}">
        <p14:creationId xmlns:p14="http://schemas.microsoft.com/office/powerpoint/2010/main" val="254652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D630D-6CCF-7ED3-929F-E5ED0CB254A5}"/>
              </a:ext>
            </a:extLst>
          </p:cNvPr>
          <p:cNvSpPr>
            <a:spLocks noGrp="1"/>
          </p:cNvSpPr>
          <p:nvPr>
            <p:ph type="title"/>
          </p:nvPr>
        </p:nvSpPr>
        <p:spPr/>
        <p:txBody>
          <a:bodyPr>
            <a:normAutofit fontScale="90000"/>
          </a:bodyPr>
          <a:lstStyle/>
          <a:p>
            <a:pPr algn="ctr"/>
            <a:r>
              <a:rPr lang="en-US" dirty="0"/>
              <a:t>Running Eligibility </a:t>
            </a:r>
          </a:p>
        </p:txBody>
      </p:sp>
      <p:sp>
        <p:nvSpPr>
          <p:cNvPr id="4" name="Footer Placeholder 3">
            <a:extLst>
              <a:ext uri="{FF2B5EF4-FFF2-40B4-BE49-F238E27FC236}">
                <a16:creationId xmlns:a16="http://schemas.microsoft.com/office/drawing/2014/main" id="{29344B52-9CA6-3795-F2F0-0E3415E3C4F5}"/>
              </a:ext>
            </a:extLst>
          </p:cNvPr>
          <p:cNvSpPr>
            <a:spLocks noGrp="1"/>
          </p:cNvSpPr>
          <p:nvPr>
            <p:ph type="ftr" sz="quarter" idx="11"/>
          </p:nvPr>
        </p:nvSpPr>
        <p:spPr/>
        <p:txBody>
          <a:bodyPr/>
          <a:lstStyle/>
          <a:p>
            <a:r>
              <a:rPr lang="en-US" dirty="0">
                <a:solidFill>
                  <a:prstClr val="black"/>
                </a:solidFill>
              </a:rPr>
              <a:t>Person Add</a:t>
            </a:r>
          </a:p>
        </p:txBody>
      </p:sp>
      <p:sp>
        <p:nvSpPr>
          <p:cNvPr id="5" name="Date Placeholder 4">
            <a:extLst>
              <a:ext uri="{FF2B5EF4-FFF2-40B4-BE49-F238E27FC236}">
                <a16:creationId xmlns:a16="http://schemas.microsoft.com/office/drawing/2014/main" id="{07502C4D-3C7B-A442-2E89-834AF5501142}"/>
              </a:ext>
            </a:extLst>
          </p:cNvPr>
          <p:cNvSpPr>
            <a:spLocks noGrp="1"/>
          </p:cNvSpPr>
          <p:nvPr>
            <p:ph type="dt" sz="half" idx="10"/>
          </p:nvPr>
        </p:nvSpPr>
        <p:spPr/>
        <p:txBody>
          <a:bodyPr/>
          <a:lstStyle/>
          <a:p>
            <a:pPr>
              <a:defRPr/>
            </a:pPr>
            <a:r>
              <a:rPr lang="en-US" dirty="0">
                <a:solidFill>
                  <a:prstClr val="black"/>
                </a:solidFill>
              </a:rPr>
              <a:t>2023</a:t>
            </a:r>
          </a:p>
        </p:txBody>
      </p:sp>
      <p:sp>
        <p:nvSpPr>
          <p:cNvPr id="6" name="Slide Number Placeholder 5">
            <a:extLst>
              <a:ext uri="{FF2B5EF4-FFF2-40B4-BE49-F238E27FC236}">
                <a16:creationId xmlns:a16="http://schemas.microsoft.com/office/drawing/2014/main" id="{90341D62-1E3F-C5EA-534E-9A4B4044DA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TextBox 6">
            <a:extLst>
              <a:ext uri="{FF2B5EF4-FFF2-40B4-BE49-F238E27FC236}">
                <a16:creationId xmlns:a16="http://schemas.microsoft.com/office/drawing/2014/main" id="{DC259D6D-4CEF-C8D2-4E4D-41EEE1055631}"/>
              </a:ext>
            </a:extLst>
          </p:cNvPr>
          <p:cNvSpPr txBox="1"/>
          <p:nvPr/>
        </p:nvSpPr>
        <p:spPr>
          <a:xfrm>
            <a:off x="471237" y="1347537"/>
            <a:ext cx="11249526" cy="369332"/>
          </a:xfrm>
          <a:prstGeom prst="rect">
            <a:avLst/>
          </a:prstGeom>
          <a:noFill/>
        </p:spPr>
        <p:txBody>
          <a:bodyPr wrap="square" rtlCol="0">
            <a:spAutoFit/>
          </a:bodyPr>
          <a:lstStyle/>
          <a:p>
            <a:r>
              <a:rPr lang="en-US" dirty="0"/>
              <a:t>Using our scenario, let’s run eligibility. We will start with Health Care:</a:t>
            </a:r>
          </a:p>
        </p:txBody>
      </p:sp>
      <p:pic>
        <p:nvPicPr>
          <p:cNvPr id="9" name="Picture 8">
            <a:extLst>
              <a:ext uri="{FF2B5EF4-FFF2-40B4-BE49-F238E27FC236}">
                <a16:creationId xmlns:a16="http://schemas.microsoft.com/office/drawing/2014/main" id="{95FF7B1A-B309-33BD-33F5-0B8C30D040D1}"/>
              </a:ext>
            </a:extLst>
          </p:cNvPr>
          <p:cNvPicPr>
            <a:picLocks noChangeAspect="1"/>
          </p:cNvPicPr>
          <p:nvPr/>
        </p:nvPicPr>
        <p:blipFill>
          <a:blip r:embed="rId2"/>
          <a:stretch>
            <a:fillRect/>
          </a:stretch>
        </p:blipFill>
        <p:spPr>
          <a:xfrm>
            <a:off x="471237" y="1815588"/>
            <a:ext cx="7964011" cy="2553056"/>
          </a:xfrm>
          <a:prstGeom prst="rect">
            <a:avLst/>
          </a:prstGeom>
        </p:spPr>
      </p:pic>
      <p:sp>
        <p:nvSpPr>
          <p:cNvPr id="10" name="TextBox 9">
            <a:extLst>
              <a:ext uri="{FF2B5EF4-FFF2-40B4-BE49-F238E27FC236}">
                <a16:creationId xmlns:a16="http://schemas.microsoft.com/office/drawing/2014/main" id="{B5B6E71E-A37D-0A4F-C101-7D7E6A780045}"/>
              </a:ext>
            </a:extLst>
          </p:cNvPr>
          <p:cNvSpPr txBox="1"/>
          <p:nvPr/>
        </p:nvSpPr>
        <p:spPr>
          <a:xfrm>
            <a:off x="471237" y="4812632"/>
            <a:ext cx="7964011" cy="369332"/>
          </a:xfrm>
          <a:prstGeom prst="rect">
            <a:avLst/>
          </a:prstGeom>
          <a:noFill/>
        </p:spPr>
        <p:txBody>
          <a:bodyPr wrap="square" rtlCol="0">
            <a:spAutoFit/>
          </a:bodyPr>
          <a:lstStyle/>
          <a:p>
            <a:r>
              <a:rPr lang="en-US" dirty="0"/>
              <a:t>In this case, the date reported will be used to run with dates.</a:t>
            </a:r>
          </a:p>
        </p:txBody>
      </p:sp>
    </p:spTree>
    <p:extLst>
      <p:ext uri="{BB962C8B-B14F-4D97-AF65-F5344CB8AC3E}">
        <p14:creationId xmlns:p14="http://schemas.microsoft.com/office/powerpoint/2010/main" val="818649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11A2CC95-0024-42C8-AB8B-A2F1CF730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DE0D298E-3137-4ED1-BFDA-EEB6DA851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8DED76B9-5273-4139-ACC9-B6E36ADE2385}"/>
              </a:ext>
            </a:extLst>
          </p:cNvPr>
          <p:cNvSpPr>
            <a:spLocks noGrp="1"/>
          </p:cNvSpPr>
          <p:nvPr>
            <p:ph type="title"/>
          </p:nvPr>
        </p:nvSpPr>
        <p:spPr>
          <a:xfrm>
            <a:off x="532264" y="776941"/>
            <a:ext cx="3209008" cy="5166659"/>
          </a:xfrm>
        </p:spPr>
        <p:txBody>
          <a:bodyPr vert="horz" lIns="91440" tIns="45720" rIns="91440" bIns="45720" rtlCol="0" anchor="b">
            <a:normAutofit/>
          </a:bodyPr>
          <a:lstStyle/>
          <a:p>
            <a:r>
              <a:rPr lang="en-US" spc="-40">
                <a:solidFill>
                  <a:srgbClr val="FFFFFF"/>
                </a:solidFill>
              </a:rPr>
              <a:t>Objective</a:t>
            </a:r>
          </a:p>
        </p:txBody>
      </p:sp>
      <p:pic>
        <p:nvPicPr>
          <p:cNvPr id="5" name="Picture Placeholder 4" descr="Vanilla sky and the snowcapped mountain in Iceland during the sunset">
            <a:extLst>
              <a:ext uri="{FF2B5EF4-FFF2-40B4-BE49-F238E27FC236}">
                <a16:creationId xmlns:a16="http://schemas.microsoft.com/office/drawing/2014/main" id="{633DBDDF-94F3-4001-919E-B56D62CE7A09}"/>
              </a:ext>
            </a:extLst>
          </p:cNvPr>
          <p:cNvPicPr>
            <a:picLocks noGrp="1" noChangeAspect="1"/>
          </p:cNvPicPr>
          <p:nvPr>
            <p:ph type="pic" sz="quarter" idx="13"/>
          </p:nvPr>
        </p:nvPicPr>
        <p:blipFill rotWithShape="1">
          <a:blip r:embed="rId3"/>
          <a:srcRect l="20641" r="3" b="3"/>
          <a:stretch/>
        </p:blipFill>
        <p:spPr>
          <a:xfrm>
            <a:off x="4076700" y="10"/>
            <a:ext cx="4076700" cy="3428990"/>
          </a:xfrm>
          <a:prstGeom prst="rect">
            <a:avLst/>
          </a:prstGeom>
        </p:spPr>
      </p:pic>
      <p:pic>
        <p:nvPicPr>
          <p:cNvPr id="44" name="Picture Placeholder 43" descr="A picture containing mountain, sky, nature, outdoor">
            <a:extLst>
              <a:ext uri="{FF2B5EF4-FFF2-40B4-BE49-F238E27FC236}">
                <a16:creationId xmlns:a16="http://schemas.microsoft.com/office/drawing/2014/main" id="{73DD8BED-FB17-4ABE-9B18-B6DDA81A0E05}"/>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r="130" b="-3"/>
          <a:stretch/>
        </p:blipFill>
        <p:spPr>
          <a:xfrm>
            <a:off x="8115300" y="0"/>
            <a:ext cx="4076701" cy="3429000"/>
          </a:xfrm>
          <a:prstGeom prst="rect">
            <a:avLst/>
          </a:prstGeom>
        </p:spPr>
      </p:pic>
      <p:sp>
        <p:nvSpPr>
          <p:cNvPr id="18" name="Text Placeholder 17">
            <a:extLst>
              <a:ext uri="{FF2B5EF4-FFF2-40B4-BE49-F238E27FC236}">
                <a16:creationId xmlns:a16="http://schemas.microsoft.com/office/drawing/2014/main" id="{87F2C169-25EA-4609-BC8A-BCA7C433EEE4}"/>
              </a:ext>
            </a:extLst>
          </p:cNvPr>
          <p:cNvSpPr>
            <a:spLocks noGrp="1"/>
          </p:cNvSpPr>
          <p:nvPr>
            <p:ph type="body" sz="quarter" idx="15"/>
          </p:nvPr>
        </p:nvSpPr>
        <p:spPr>
          <a:xfrm>
            <a:off x="4864100" y="3841750"/>
            <a:ext cx="6599238" cy="2296083"/>
          </a:xfrm>
        </p:spPr>
        <p:txBody>
          <a:bodyPr vert="horz" lIns="91440" tIns="45720" rIns="91440" bIns="45720" rtlCol="0">
            <a:normAutofit/>
          </a:bodyPr>
          <a:lstStyle/>
          <a:p>
            <a:pPr marL="0" indent="-228600"/>
            <a:r>
              <a:rPr lang="en-US" dirty="0"/>
              <a:t>   Answer these questions:</a:t>
            </a:r>
            <a:endParaRPr lang="en-US"/>
          </a:p>
          <a:p>
            <a:pPr marL="457200" indent="-228600"/>
            <a:r>
              <a:rPr lang="en-US" dirty="0"/>
              <a:t>When should I add a person?</a:t>
            </a:r>
            <a:endParaRPr lang="en-US"/>
          </a:p>
          <a:p>
            <a:pPr marL="457200" indent="-228600"/>
            <a:r>
              <a:rPr lang="en-US" dirty="0"/>
              <a:t>What information is needed?</a:t>
            </a:r>
            <a:endParaRPr lang="en-US"/>
          </a:p>
          <a:p>
            <a:pPr marL="457200" indent="-228600"/>
            <a:r>
              <a:rPr lang="en-US" dirty="0"/>
              <a:t>What steps are taken in CWW?</a:t>
            </a:r>
            <a:endParaRPr lang="en-US"/>
          </a:p>
          <a:p>
            <a:pPr marL="457200" indent="-228600"/>
            <a:r>
              <a:rPr lang="en-US" dirty="0"/>
              <a:t>Other considerations?</a:t>
            </a:r>
            <a:endParaRPr lang="en-US"/>
          </a:p>
        </p:txBody>
      </p:sp>
      <p:sp>
        <p:nvSpPr>
          <p:cNvPr id="20" name="Footer Placeholder 19">
            <a:extLst>
              <a:ext uri="{FF2B5EF4-FFF2-40B4-BE49-F238E27FC236}">
                <a16:creationId xmlns:a16="http://schemas.microsoft.com/office/drawing/2014/main" id="{6DB8AAF6-0D0C-4F4F-A10E-6A66E4A7BEC3}"/>
              </a:ext>
            </a:extLst>
          </p:cNvPr>
          <p:cNvSpPr>
            <a:spLocks noGrp="1"/>
          </p:cNvSpPr>
          <p:nvPr>
            <p:ph type="ftr" sz="quarter" idx="11"/>
          </p:nvPr>
        </p:nvSpPr>
        <p:spPr>
          <a:xfrm>
            <a:off x="199277" y="6356350"/>
            <a:ext cx="374904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Person Add</a:t>
            </a:r>
          </a:p>
        </p:txBody>
      </p:sp>
      <p:sp>
        <p:nvSpPr>
          <p:cNvPr id="19" name="Date Placeholder 18">
            <a:extLst>
              <a:ext uri="{FF2B5EF4-FFF2-40B4-BE49-F238E27FC236}">
                <a16:creationId xmlns:a16="http://schemas.microsoft.com/office/drawing/2014/main" id="{CE93697D-BFA2-4D84-A860-BA620414419D}"/>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lvl="0">
              <a:spcAft>
                <a:spcPts val="600"/>
              </a:spcAft>
            </a:pPr>
            <a:r>
              <a:rPr lang="en-US" noProof="0" dirty="0"/>
              <a:t>2023</a:t>
            </a:r>
            <a:endParaRPr lang="en-US" noProof="0"/>
          </a:p>
        </p:txBody>
      </p:sp>
      <p:sp>
        <p:nvSpPr>
          <p:cNvPr id="21" name="Slide Number Placeholder 20">
            <a:extLst>
              <a:ext uri="{FF2B5EF4-FFF2-40B4-BE49-F238E27FC236}">
                <a16:creationId xmlns:a16="http://schemas.microsoft.com/office/drawing/2014/main" id="{C19BFBA5-3E41-40F8-9EFB-9DF730F5B6E4}"/>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44D815C-8BF3-4ECF-A945-A2A7C2983AF9}" type="slidenum">
              <a:rPr lang="en-US" noProof="0" smtClean="0"/>
              <a:pPr lvl="0">
                <a:spcAft>
                  <a:spcPts val="600"/>
                </a:spcAft>
              </a:pPr>
              <a:t>2</a:t>
            </a:fld>
            <a:endParaRPr lang="en-US" noProof="0"/>
          </a:p>
        </p:txBody>
      </p:sp>
    </p:spTree>
    <p:extLst>
      <p:ext uri="{BB962C8B-B14F-4D97-AF65-F5344CB8AC3E}">
        <p14:creationId xmlns:p14="http://schemas.microsoft.com/office/powerpoint/2010/main" val="2106347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D6859-FD96-918A-667D-66E8A7852F68}"/>
              </a:ext>
            </a:extLst>
          </p:cNvPr>
          <p:cNvSpPr>
            <a:spLocks noGrp="1"/>
          </p:cNvSpPr>
          <p:nvPr>
            <p:ph type="title"/>
          </p:nvPr>
        </p:nvSpPr>
        <p:spPr/>
        <p:txBody>
          <a:bodyPr>
            <a:normAutofit fontScale="90000"/>
          </a:bodyPr>
          <a:lstStyle/>
          <a:p>
            <a:pPr algn="ctr"/>
            <a:r>
              <a:rPr lang="en-US" dirty="0"/>
              <a:t>Running Eligibility </a:t>
            </a:r>
          </a:p>
        </p:txBody>
      </p:sp>
      <p:sp>
        <p:nvSpPr>
          <p:cNvPr id="4" name="Footer Placeholder 3">
            <a:extLst>
              <a:ext uri="{FF2B5EF4-FFF2-40B4-BE49-F238E27FC236}">
                <a16:creationId xmlns:a16="http://schemas.microsoft.com/office/drawing/2014/main" id="{B4F0F8AA-3494-B071-4857-B8B59074B4FC}"/>
              </a:ext>
            </a:extLst>
          </p:cNvPr>
          <p:cNvSpPr>
            <a:spLocks noGrp="1"/>
          </p:cNvSpPr>
          <p:nvPr>
            <p:ph type="ftr" sz="quarter" idx="11"/>
          </p:nvPr>
        </p:nvSpPr>
        <p:spPr/>
        <p:txBody>
          <a:bodyPr/>
          <a:lstStyle/>
          <a:p>
            <a:r>
              <a:rPr lang="en-US" dirty="0">
                <a:solidFill>
                  <a:prstClr val="black"/>
                </a:solidFill>
              </a:rPr>
              <a:t>Person Add</a:t>
            </a:r>
          </a:p>
        </p:txBody>
      </p:sp>
      <p:sp>
        <p:nvSpPr>
          <p:cNvPr id="5" name="Date Placeholder 4">
            <a:extLst>
              <a:ext uri="{FF2B5EF4-FFF2-40B4-BE49-F238E27FC236}">
                <a16:creationId xmlns:a16="http://schemas.microsoft.com/office/drawing/2014/main" id="{1F994050-8E6D-5F40-F5A9-C7D09389A4BE}"/>
              </a:ext>
            </a:extLst>
          </p:cNvPr>
          <p:cNvSpPr>
            <a:spLocks noGrp="1"/>
          </p:cNvSpPr>
          <p:nvPr>
            <p:ph type="dt" sz="half" idx="10"/>
          </p:nvPr>
        </p:nvSpPr>
        <p:spPr/>
        <p:txBody>
          <a:bodyPr/>
          <a:lstStyle/>
          <a:p>
            <a:pPr>
              <a:defRPr/>
            </a:pPr>
            <a:r>
              <a:rPr lang="en-US">
                <a:solidFill>
                  <a:prstClr val="black"/>
                </a:solidFill>
              </a:rPr>
              <a:t>20XX</a:t>
            </a:r>
            <a:endParaRPr lang="en-US" dirty="0">
              <a:solidFill>
                <a:prstClr val="black"/>
              </a:solidFill>
            </a:endParaRPr>
          </a:p>
        </p:txBody>
      </p:sp>
      <p:sp>
        <p:nvSpPr>
          <p:cNvPr id="6" name="Slide Number Placeholder 5">
            <a:extLst>
              <a:ext uri="{FF2B5EF4-FFF2-40B4-BE49-F238E27FC236}">
                <a16:creationId xmlns:a16="http://schemas.microsoft.com/office/drawing/2014/main" id="{D167DC94-119B-8D74-2829-4FFE095F41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8" name="Picture 7">
            <a:extLst>
              <a:ext uri="{FF2B5EF4-FFF2-40B4-BE49-F238E27FC236}">
                <a16:creationId xmlns:a16="http://schemas.microsoft.com/office/drawing/2014/main" id="{87513B6A-973F-CEE9-A112-7699AA97D53C}"/>
              </a:ext>
            </a:extLst>
          </p:cNvPr>
          <p:cNvPicPr>
            <a:picLocks noChangeAspect="1"/>
          </p:cNvPicPr>
          <p:nvPr/>
        </p:nvPicPr>
        <p:blipFill>
          <a:blip r:embed="rId2"/>
          <a:stretch>
            <a:fillRect/>
          </a:stretch>
        </p:blipFill>
        <p:spPr>
          <a:xfrm>
            <a:off x="287920" y="1201000"/>
            <a:ext cx="7702653" cy="2173017"/>
          </a:xfrm>
          <a:prstGeom prst="rect">
            <a:avLst/>
          </a:prstGeom>
        </p:spPr>
      </p:pic>
      <p:sp>
        <p:nvSpPr>
          <p:cNvPr id="9" name="TextBox 8">
            <a:extLst>
              <a:ext uri="{FF2B5EF4-FFF2-40B4-BE49-F238E27FC236}">
                <a16:creationId xmlns:a16="http://schemas.microsoft.com/office/drawing/2014/main" id="{EFC76515-A1FE-017C-C6A7-A74B8C921811}"/>
              </a:ext>
            </a:extLst>
          </p:cNvPr>
          <p:cNvSpPr txBox="1"/>
          <p:nvPr/>
        </p:nvSpPr>
        <p:spPr>
          <a:xfrm>
            <a:off x="289751" y="3358072"/>
            <a:ext cx="10166685" cy="923330"/>
          </a:xfrm>
          <a:prstGeom prst="rect">
            <a:avLst/>
          </a:prstGeom>
          <a:noFill/>
        </p:spPr>
        <p:txBody>
          <a:bodyPr wrap="square" rtlCol="0">
            <a:spAutoFit/>
          </a:bodyPr>
          <a:lstStyle/>
          <a:p>
            <a:r>
              <a:rPr lang="en-US" dirty="0"/>
              <a:t>The </a:t>
            </a:r>
            <a:r>
              <a:rPr lang="en-US" dirty="0">
                <a:solidFill>
                  <a:srgbClr val="FF00FF"/>
                </a:solidFill>
              </a:rPr>
              <a:t>existing</a:t>
            </a:r>
            <a:r>
              <a:rPr lang="en-US" dirty="0"/>
              <a:t> HC programs are open, and a </a:t>
            </a:r>
            <a:r>
              <a:rPr lang="en-US" dirty="0">
                <a:solidFill>
                  <a:srgbClr val="99FF33"/>
                </a:solidFill>
              </a:rPr>
              <a:t>new</a:t>
            </a:r>
            <a:r>
              <a:rPr lang="en-US" dirty="0"/>
              <a:t> sequence is being added for </a:t>
            </a:r>
            <a:r>
              <a:rPr lang="en-US" dirty="0">
                <a:solidFill>
                  <a:srgbClr val="00B0F0"/>
                </a:solidFill>
              </a:rPr>
              <a:t>Jeremy</a:t>
            </a:r>
            <a:r>
              <a:rPr lang="en-US" dirty="0"/>
              <a:t>. This is what we anticipated so we will confirm HC. To see who is included in each </a:t>
            </a:r>
            <a:r>
              <a:rPr lang="en-US" dirty="0">
                <a:solidFill>
                  <a:srgbClr val="00B0F0"/>
                </a:solidFill>
              </a:rPr>
              <a:t>sequence</a:t>
            </a:r>
            <a:r>
              <a:rPr lang="en-US" dirty="0"/>
              <a:t>, review the “Non-Financial Summary” pages for each sequence:</a:t>
            </a:r>
          </a:p>
        </p:txBody>
      </p:sp>
      <mc:AlternateContent xmlns:mc="http://schemas.openxmlformats.org/markup-compatibility/2006">
        <mc:Choice xmlns:p14="http://schemas.microsoft.com/office/powerpoint/2010/main" Requires="p14">
          <p:contentPart p14:bwMode="auto" r:id="rId3">
            <p14:nvContentPartPr>
              <p14:cNvPr id="11" name="Ink 10">
                <a:extLst>
                  <a:ext uri="{FF2B5EF4-FFF2-40B4-BE49-F238E27FC236}">
                    <a16:creationId xmlns:a16="http://schemas.microsoft.com/office/drawing/2014/main" id="{D9794AF8-0EEB-F654-7CA4-D3B5BEA5A1B4}"/>
                  </a:ext>
                </a:extLst>
              </p14:cNvPr>
              <p14:cNvContentPartPr/>
              <p14:nvPr/>
            </p14:nvContentPartPr>
            <p14:xfrm>
              <a:off x="3174231" y="2168234"/>
              <a:ext cx="4079959" cy="360"/>
            </p14:xfrm>
          </p:contentPart>
        </mc:Choice>
        <mc:Fallback>
          <p:pic>
            <p:nvPicPr>
              <p:cNvPr id="11" name="Ink 10">
                <a:extLst>
                  <a:ext uri="{FF2B5EF4-FFF2-40B4-BE49-F238E27FC236}">
                    <a16:creationId xmlns:a16="http://schemas.microsoft.com/office/drawing/2014/main" id="{D9794AF8-0EEB-F654-7CA4-D3B5BEA5A1B4}"/>
                  </a:ext>
                </a:extLst>
              </p:cNvPr>
              <p:cNvPicPr/>
              <p:nvPr/>
            </p:nvPicPr>
            <p:blipFill>
              <a:blip r:embed="rId4"/>
              <a:stretch>
                <a:fillRect/>
              </a:stretch>
            </p:blipFill>
            <p:spPr>
              <a:xfrm>
                <a:off x="3138496" y="2096594"/>
                <a:ext cx="4151791" cy="144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2" name="Ink 11">
                <a:extLst>
                  <a:ext uri="{FF2B5EF4-FFF2-40B4-BE49-F238E27FC236}">
                    <a16:creationId xmlns:a16="http://schemas.microsoft.com/office/drawing/2014/main" id="{BD269215-5A3B-163C-E715-A80D2E255C24}"/>
                  </a:ext>
                </a:extLst>
              </p14:cNvPr>
              <p14:cNvContentPartPr/>
              <p14:nvPr/>
            </p14:nvContentPartPr>
            <p14:xfrm>
              <a:off x="3185427" y="2336322"/>
              <a:ext cx="4068763" cy="1587"/>
            </p14:xfrm>
          </p:contentPart>
        </mc:Choice>
        <mc:Fallback>
          <p:pic>
            <p:nvPicPr>
              <p:cNvPr id="12" name="Ink 11">
                <a:extLst>
                  <a:ext uri="{FF2B5EF4-FFF2-40B4-BE49-F238E27FC236}">
                    <a16:creationId xmlns:a16="http://schemas.microsoft.com/office/drawing/2014/main" id="{BD269215-5A3B-163C-E715-A80D2E255C24}"/>
                  </a:ext>
                </a:extLst>
              </p:cNvPr>
              <p:cNvPicPr/>
              <p:nvPr/>
            </p:nvPicPr>
            <p:blipFill>
              <a:blip r:embed="rId4"/>
              <a:stretch>
                <a:fillRect/>
              </a:stretch>
            </p:blipFill>
            <p:spPr>
              <a:xfrm>
                <a:off x="3149430" y="2018922"/>
                <a:ext cx="4140397" cy="6348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3" name="Ink 12">
                <a:extLst>
                  <a:ext uri="{FF2B5EF4-FFF2-40B4-BE49-F238E27FC236}">
                    <a16:creationId xmlns:a16="http://schemas.microsoft.com/office/drawing/2014/main" id="{E13288DD-7BFC-0174-A658-F8D5253BC280}"/>
                  </a:ext>
                </a:extLst>
              </p14:cNvPr>
              <p14:cNvContentPartPr/>
              <p14:nvPr/>
            </p14:nvContentPartPr>
            <p14:xfrm>
              <a:off x="3174231" y="2921014"/>
              <a:ext cx="4068763" cy="1587"/>
            </p14:xfrm>
          </p:contentPart>
        </mc:Choice>
        <mc:Fallback>
          <p:pic>
            <p:nvPicPr>
              <p:cNvPr id="13" name="Ink 12">
                <a:extLst>
                  <a:ext uri="{FF2B5EF4-FFF2-40B4-BE49-F238E27FC236}">
                    <a16:creationId xmlns:a16="http://schemas.microsoft.com/office/drawing/2014/main" id="{E13288DD-7BFC-0174-A658-F8D5253BC280}"/>
                  </a:ext>
                </a:extLst>
              </p:cNvPr>
              <p:cNvPicPr/>
              <p:nvPr/>
            </p:nvPicPr>
            <p:blipFill>
              <a:blip r:embed="rId4"/>
              <a:stretch>
                <a:fillRect/>
              </a:stretch>
            </p:blipFill>
            <p:spPr>
              <a:xfrm>
                <a:off x="3138234" y="2603614"/>
                <a:ext cx="4140397" cy="6348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4" name="Ink 13">
                <a:extLst>
                  <a:ext uri="{FF2B5EF4-FFF2-40B4-BE49-F238E27FC236}">
                    <a16:creationId xmlns:a16="http://schemas.microsoft.com/office/drawing/2014/main" id="{27565978-0890-E417-4704-A887290FEA51}"/>
                  </a:ext>
                </a:extLst>
              </p14:cNvPr>
              <p14:cNvContentPartPr/>
              <p14:nvPr/>
            </p14:nvContentPartPr>
            <p14:xfrm>
              <a:off x="3185427" y="2560716"/>
              <a:ext cx="4068763" cy="1587"/>
            </p14:xfrm>
          </p:contentPart>
        </mc:Choice>
        <mc:Fallback>
          <p:pic>
            <p:nvPicPr>
              <p:cNvPr id="14" name="Ink 13">
                <a:extLst>
                  <a:ext uri="{FF2B5EF4-FFF2-40B4-BE49-F238E27FC236}">
                    <a16:creationId xmlns:a16="http://schemas.microsoft.com/office/drawing/2014/main" id="{27565978-0890-E417-4704-A887290FEA51}"/>
                  </a:ext>
                </a:extLst>
              </p:cNvPr>
              <p:cNvPicPr/>
              <p:nvPr/>
            </p:nvPicPr>
            <p:blipFill>
              <a:blip r:embed="rId8"/>
              <a:stretch>
                <a:fillRect/>
              </a:stretch>
            </p:blipFill>
            <p:spPr>
              <a:xfrm>
                <a:off x="3149430" y="2243316"/>
                <a:ext cx="4140397" cy="634800"/>
              </a:xfrm>
              <a:prstGeom prst="rect">
                <a:avLst/>
              </a:prstGeom>
            </p:spPr>
          </p:pic>
        </mc:Fallback>
      </mc:AlternateContent>
      <p:pic>
        <p:nvPicPr>
          <p:cNvPr id="16" name="Picture 15">
            <a:extLst>
              <a:ext uri="{FF2B5EF4-FFF2-40B4-BE49-F238E27FC236}">
                <a16:creationId xmlns:a16="http://schemas.microsoft.com/office/drawing/2014/main" id="{43ABA44D-BEF4-19E1-BEBE-BB62D8CE3A81}"/>
              </a:ext>
            </a:extLst>
          </p:cNvPr>
          <p:cNvPicPr>
            <a:picLocks noChangeAspect="1"/>
          </p:cNvPicPr>
          <p:nvPr/>
        </p:nvPicPr>
        <p:blipFill>
          <a:blip r:embed="rId9"/>
          <a:stretch>
            <a:fillRect/>
          </a:stretch>
        </p:blipFill>
        <p:spPr>
          <a:xfrm>
            <a:off x="5873467" y="4013056"/>
            <a:ext cx="6318533" cy="2606681"/>
          </a:xfrm>
          <a:prstGeom prst="rect">
            <a:avLst/>
          </a:prstGeom>
        </p:spPr>
      </p:pic>
      <mc:AlternateContent xmlns:mc="http://schemas.openxmlformats.org/markup-compatibility/2006">
        <mc:Choice xmlns:p14="http://schemas.microsoft.com/office/powerpoint/2010/main" Requires="p14">
          <p:contentPart p14:bwMode="auto" r:id="rId10">
            <p14:nvContentPartPr>
              <p14:cNvPr id="23" name="Ink 22">
                <a:extLst>
                  <a:ext uri="{FF2B5EF4-FFF2-40B4-BE49-F238E27FC236}">
                    <a16:creationId xmlns:a16="http://schemas.microsoft.com/office/drawing/2014/main" id="{6E97E1C8-1A17-DCA2-DC08-237070439750}"/>
                  </a:ext>
                </a:extLst>
              </p14:cNvPr>
              <p14:cNvContentPartPr/>
              <p14:nvPr/>
            </p14:nvContentPartPr>
            <p14:xfrm>
              <a:off x="5974218" y="5993521"/>
              <a:ext cx="4972388" cy="360"/>
            </p14:xfrm>
          </p:contentPart>
        </mc:Choice>
        <mc:Fallback>
          <p:pic>
            <p:nvPicPr>
              <p:cNvPr id="23" name="Ink 22">
                <a:extLst>
                  <a:ext uri="{FF2B5EF4-FFF2-40B4-BE49-F238E27FC236}">
                    <a16:creationId xmlns:a16="http://schemas.microsoft.com/office/drawing/2014/main" id="{6E97E1C8-1A17-DCA2-DC08-237070439750}"/>
                  </a:ext>
                </a:extLst>
              </p:cNvPr>
              <p:cNvPicPr/>
              <p:nvPr/>
            </p:nvPicPr>
            <p:blipFill>
              <a:blip r:embed="rId11"/>
              <a:stretch>
                <a:fillRect/>
              </a:stretch>
            </p:blipFill>
            <p:spPr>
              <a:xfrm>
                <a:off x="5938118" y="5921521"/>
                <a:ext cx="5044227" cy="144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4" name="Ink 23">
                <a:extLst>
                  <a:ext uri="{FF2B5EF4-FFF2-40B4-BE49-F238E27FC236}">
                    <a16:creationId xmlns:a16="http://schemas.microsoft.com/office/drawing/2014/main" id="{1A65BC91-5A56-3DB5-134F-7DF50928DE84}"/>
                  </a:ext>
                </a:extLst>
              </p14:cNvPr>
              <p14:cNvContentPartPr/>
              <p14:nvPr/>
            </p14:nvContentPartPr>
            <p14:xfrm>
              <a:off x="9345976" y="4522868"/>
              <a:ext cx="1698247" cy="1587"/>
            </p14:xfrm>
          </p:contentPart>
        </mc:Choice>
        <mc:Fallback>
          <p:pic>
            <p:nvPicPr>
              <p:cNvPr id="24" name="Ink 23">
                <a:extLst>
                  <a:ext uri="{FF2B5EF4-FFF2-40B4-BE49-F238E27FC236}">
                    <a16:creationId xmlns:a16="http://schemas.microsoft.com/office/drawing/2014/main" id="{1A65BC91-5A56-3DB5-134F-7DF50928DE84}"/>
                  </a:ext>
                </a:extLst>
              </p:cNvPr>
              <p:cNvPicPr/>
              <p:nvPr/>
            </p:nvPicPr>
            <p:blipFill>
              <a:blip r:embed="rId13"/>
              <a:stretch>
                <a:fillRect/>
              </a:stretch>
            </p:blipFill>
            <p:spPr>
              <a:xfrm>
                <a:off x="9309989" y="4205468"/>
                <a:ext cx="1769862" cy="6348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5" name="Ink 24">
                <a:extLst>
                  <a:ext uri="{FF2B5EF4-FFF2-40B4-BE49-F238E27FC236}">
                    <a16:creationId xmlns:a16="http://schemas.microsoft.com/office/drawing/2014/main" id="{9DF91614-8D27-74FD-8697-B71773C7B830}"/>
                  </a:ext>
                </a:extLst>
              </p14:cNvPr>
              <p14:cNvContentPartPr/>
              <p14:nvPr/>
            </p14:nvContentPartPr>
            <p14:xfrm>
              <a:off x="7334108" y="4527232"/>
              <a:ext cx="1698625" cy="1587"/>
            </p14:xfrm>
          </p:contentPart>
        </mc:Choice>
        <mc:Fallback>
          <p:pic>
            <p:nvPicPr>
              <p:cNvPr id="25" name="Ink 24">
                <a:extLst>
                  <a:ext uri="{FF2B5EF4-FFF2-40B4-BE49-F238E27FC236}">
                    <a16:creationId xmlns:a16="http://schemas.microsoft.com/office/drawing/2014/main" id="{9DF91614-8D27-74FD-8697-B71773C7B830}"/>
                  </a:ext>
                </a:extLst>
              </p:cNvPr>
              <p:cNvPicPr/>
              <p:nvPr/>
            </p:nvPicPr>
            <p:blipFill>
              <a:blip r:embed="rId15"/>
              <a:stretch>
                <a:fillRect/>
              </a:stretch>
            </p:blipFill>
            <p:spPr>
              <a:xfrm>
                <a:off x="7298113" y="4209832"/>
                <a:ext cx="1770256" cy="634800"/>
              </a:xfrm>
              <a:prstGeom prst="rect">
                <a:avLst/>
              </a:prstGeom>
            </p:spPr>
          </p:pic>
        </mc:Fallback>
      </mc:AlternateContent>
    </p:spTree>
    <p:extLst>
      <p:ext uri="{BB962C8B-B14F-4D97-AF65-F5344CB8AC3E}">
        <p14:creationId xmlns:p14="http://schemas.microsoft.com/office/powerpoint/2010/main" val="393778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16ED4-A667-63DA-F986-CE2AFF69CFF7}"/>
              </a:ext>
            </a:extLst>
          </p:cNvPr>
          <p:cNvSpPr>
            <a:spLocks noGrp="1"/>
          </p:cNvSpPr>
          <p:nvPr>
            <p:ph type="title"/>
          </p:nvPr>
        </p:nvSpPr>
        <p:spPr/>
        <p:txBody>
          <a:bodyPr>
            <a:normAutofit fontScale="90000"/>
          </a:bodyPr>
          <a:lstStyle/>
          <a:p>
            <a:pPr algn="ctr"/>
            <a:r>
              <a:rPr lang="en-US" dirty="0"/>
              <a:t>Running Eligibility </a:t>
            </a:r>
          </a:p>
        </p:txBody>
      </p:sp>
      <p:sp>
        <p:nvSpPr>
          <p:cNvPr id="4" name="Footer Placeholder 3">
            <a:extLst>
              <a:ext uri="{FF2B5EF4-FFF2-40B4-BE49-F238E27FC236}">
                <a16:creationId xmlns:a16="http://schemas.microsoft.com/office/drawing/2014/main" id="{29BE3603-614C-0A1E-224C-30C2832EA8C7}"/>
              </a:ext>
            </a:extLst>
          </p:cNvPr>
          <p:cNvSpPr>
            <a:spLocks noGrp="1"/>
          </p:cNvSpPr>
          <p:nvPr>
            <p:ph type="ftr" sz="quarter" idx="11"/>
          </p:nvPr>
        </p:nvSpPr>
        <p:spPr/>
        <p:txBody>
          <a:bodyPr/>
          <a:lstStyle/>
          <a:p>
            <a:r>
              <a:rPr lang="en-US" dirty="0">
                <a:solidFill>
                  <a:prstClr val="black"/>
                </a:solidFill>
              </a:rPr>
              <a:t>Person Add</a:t>
            </a:r>
          </a:p>
        </p:txBody>
      </p:sp>
      <p:sp>
        <p:nvSpPr>
          <p:cNvPr id="5" name="Date Placeholder 4">
            <a:extLst>
              <a:ext uri="{FF2B5EF4-FFF2-40B4-BE49-F238E27FC236}">
                <a16:creationId xmlns:a16="http://schemas.microsoft.com/office/drawing/2014/main" id="{E4340C24-2DD7-CEC9-4190-9F8D55210F65}"/>
              </a:ext>
            </a:extLst>
          </p:cNvPr>
          <p:cNvSpPr>
            <a:spLocks noGrp="1"/>
          </p:cNvSpPr>
          <p:nvPr>
            <p:ph type="dt" sz="half" idx="10"/>
          </p:nvPr>
        </p:nvSpPr>
        <p:spPr/>
        <p:txBody>
          <a:bodyPr/>
          <a:lstStyle/>
          <a:p>
            <a:pPr>
              <a:defRPr/>
            </a:pPr>
            <a:r>
              <a:rPr lang="en-US" dirty="0">
                <a:solidFill>
                  <a:prstClr val="black"/>
                </a:solidFill>
              </a:rPr>
              <a:t>2023</a:t>
            </a:r>
          </a:p>
        </p:txBody>
      </p:sp>
      <p:sp>
        <p:nvSpPr>
          <p:cNvPr id="6" name="Slide Number Placeholder 5">
            <a:extLst>
              <a:ext uri="{FF2B5EF4-FFF2-40B4-BE49-F238E27FC236}">
                <a16:creationId xmlns:a16="http://schemas.microsoft.com/office/drawing/2014/main" id="{A5B2BD92-B4D7-AB63-80C6-1D6B479332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TextBox 6">
            <a:extLst>
              <a:ext uri="{FF2B5EF4-FFF2-40B4-BE49-F238E27FC236}">
                <a16:creationId xmlns:a16="http://schemas.microsoft.com/office/drawing/2014/main" id="{D5482786-9FCF-FC02-F6F8-80468E78F91E}"/>
              </a:ext>
            </a:extLst>
          </p:cNvPr>
          <p:cNvSpPr txBox="1"/>
          <p:nvPr/>
        </p:nvSpPr>
        <p:spPr>
          <a:xfrm>
            <a:off x="388169" y="1684421"/>
            <a:ext cx="11402778" cy="923330"/>
          </a:xfrm>
          <a:prstGeom prst="rect">
            <a:avLst/>
          </a:prstGeom>
          <a:noFill/>
        </p:spPr>
        <p:txBody>
          <a:bodyPr wrap="square" rtlCol="0">
            <a:spAutoFit/>
          </a:bodyPr>
          <a:lstStyle/>
          <a:p>
            <a:r>
              <a:rPr lang="en-US" dirty="0"/>
              <a:t>In this scenario we do NOT need to run with dates for FS as today is May 10</a:t>
            </a:r>
            <a:r>
              <a:rPr lang="en-US" baseline="30000" dirty="0"/>
              <a:t>th</a:t>
            </a:r>
            <a:r>
              <a:rPr lang="en-US" dirty="0"/>
              <a:t>, and June is both the effective month for our FS change AND the month CWW is currently running. We will now run without dates and confirm:</a:t>
            </a:r>
          </a:p>
        </p:txBody>
      </p:sp>
      <p:pic>
        <p:nvPicPr>
          <p:cNvPr id="11" name="Picture 10">
            <a:extLst>
              <a:ext uri="{FF2B5EF4-FFF2-40B4-BE49-F238E27FC236}">
                <a16:creationId xmlns:a16="http://schemas.microsoft.com/office/drawing/2014/main" id="{D76EEA6A-A0D2-8B99-F00E-1906CE256930}"/>
              </a:ext>
            </a:extLst>
          </p:cNvPr>
          <p:cNvPicPr>
            <a:picLocks noChangeAspect="1"/>
          </p:cNvPicPr>
          <p:nvPr/>
        </p:nvPicPr>
        <p:blipFill>
          <a:blip r:embed="rId2"/>
          <a:stretch>
            <a:fillRect/>
          </a:stretch>
        </p:blipFill>
        <p:spPr>
          <a:xfrm>
            <a:off x="5381888" y="3812418"/>
            <a:ext cx="5854404" cy="2541392"/>
          </a:xfrm>
          <a:prstGeom prst="rect">
            <a:avLst/>
          </a:prstGeom>
        </p:spPr>
      </p:pic>
      <p:pic>
        <p:nvPicPr>
          <p:cNvPr id="13" name="Picture 12">
            <a:extLst>
              <a:ext uri="{FF2B5EF4-FFF2-40B4-BE49-F238E27FC236}">
                <a16:creationId xmlns:a16="http://schemas.microsoft.com/office/drawing/2014/main" id="{7693DE55-E008-5A64-EC1C-0B12DE718C7E}"/>
              </a:ext>
            </a:extLst>
          </p:cNvPr>
          <p:cNvPicPr>
            <a:picLocks noChangeAspect="1"/>
          </p:cNvPicPr>
          <p:nvPr/>
        </p:nvPicPr>
        <p:blipFill>
          <a:blip r:embed="rId3"/>
          <a:stretch>
            <a:fillRect/>
          </a:stretch>
        </p:blipFill>
        <p:spPr>
          <a:xfrm>
            <a:off x="741969" y="2780460"/>
            <a:ext cx="4296375" cy="2429214"/>
          </a:xfrm>
          <a:prstGeom prst="rect">
            <a:avLst/>
          </a:prstGeom>
        </p:spPr>
      </p:pic>
    </p:spTree>
    <p:extLst>
      <p:ext uri="{BB962C8B-B14F-4D97-AF65-F5344CB8AC3E}">
        <p14:creationId xmlns:p14="http://schemas.microsoft.com/office/powerpoint/2010/main" val="1887445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Tip of iceberg submerged in water">
            <a:extLst>
              <a:ext uri="{FF2B5EF4-FFF2-40B4-BE49-F238E27FC236}">
                <a16:creationId xmlns:a16="http://schemas.microsoft.com/office/drawing/2014/main" id="{E04C2AF7-7C13-30FE-5709-745723F40104}"/>
              </a:ext>
            </a:extLst>
          </p:cNvPr>
          <p:cNvPicPr>
            <a:picLocks noGrp="1" noChangeAspect="1"/>
          </p:cNvPicPr>
          <p:nvPr>
            <p:ph type="pic" sz="quarter" idx="13"/>
          </p:nvPr>
        </p:nvPicPr>
        <p:blipFill>
          <a:blip r:embed="rId2"/>
          <a:srcRect t="9601" b="9601"/>
          <a:stretch>
            <a:fillRect/>
          </a:stretch>
        </p:blipFill>
        <p:spPr/>
      </p:pic>
      <p:sp>
        <p:nvSpPr>
          <p:cNvPr id="4" name="Footer Placeholder 3">
            <a:extLst>
              <a:ext uri="{FF2B5EF4-FFF2-40B4-BE49-F238E27FC236}">
                <a16:creationId xmlns:a16="http://schemas.microsoft.com/office/drawing/2014/main" id="{8EA0A0EC-77CD-831C-A15B-D9B84776C676}"/>
              </a:ext>
            </a:extLst>
          </p:cNvPr>
          <p:cNvSpPr>
            <a:spLocks noGrp="1"/>
          </p:cNvSpPr>
          <p:nvPr>
            <p:ph type="ftr" sz="quarter" idx="11"/>
          </p:nvPr>
        </p:nvSpPr>
        <p:spPr/>
        <p:txBody>
          <a:bodyPr/>
          <a:lstStyle/>
          <a:p>
            <a:r>
              <a:rPr lang="en-US" dirty="0">
                <a:solidFill>
                  <a:prstClr val="black"/>
                </a:solidFill>
              </a:rPr>
              <a:t>Person Add</a:t>
            </a:r>
          </a:p>
        </p:txBody>
      </p:sp>
      <p:sp>
        <p:nvSpPr>
          <p:cNvPr id="5" name="Date Placeholder 4">
            <a:extLst>
              <a:ext uri="{FF2B5EF4-FFF2-40B4-BE49-F238E27FC236}">
                <a16:creationId xmlns:a16="http://schemas.microsoft.com/office/drawing/2014/main" id="{A7FAF076-AEFE-71A4-575B-6891FE49FA08}"/>
              </a:ext>
            </a:extLst>
          </p:cNvPr>
          <p:cNvSpPr>
            <a:spLocks noGrp="1"/>
          </p:cNvSpPr>
          <p:nvPr>
            <p:ph type="dt" sz="half" idx="10"/>
          </p:nvPr>
        </p:nvSpPr>
        <p:spPr/>
        <p:txBody>
          <a:bodyPr/>
          <a:lstStyle/>
          <a:p>
            <a:pPr>
              <a:defRPr/>
            </a:pPr>
            <a:r>
              <a:rPr lang="en-US" dirty="0">
                <a:solidFill>
                  <a:prstClr val="black"/>
                </a:solidFill>
              </a:rPr>
              <a:t>2023</a:t>
            </a:r>
          </a:p>
        </p:txBody>
      </p:sp>
      <p:sp>
        <p:nvSpPr>
          <p:cNvPr id="6" name="Slide Number Placeholder 5">
            <a:extLst>
              <a:ext uri="{FF2B5EF4-FFF2-40B4-BE49-F238E27FC236}">
                <a16:creationId xmlns:a16="http://schemas.microsoft.com/office/drawing/2014/main" id="{DDA5BE19-B674-4708-07FE-34D8F72C16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5" name="TextBox 14">
            <a:extLst>
              <a:ext uri="{FF2B5EF4-FFF2-40B4-BE49-F238E27FC236}">
                <a16:creationId xmlns:a16="http://schemas.microsoft.com/office/drawing/2014/main" id="{96AD93C5-2F36-3ECC-7830-45608A6D2FED}"/>
              </a:ext>
            </a:extLst>
          </p:cNvPr>
          <p:cNvSpPr txBox="1"/>
          <p:nvPr/>
        </p:nvSpPr>
        <p:spPr>
          <a:xfrm>
            <a:off x="4987330" y="433138"/>
            <a:ext cx="6463845" cy="754053"/>
          </a:xfrm>
          <a:prstGeom prst="rect">
            <a:avLst/>
          </a:prstGeom>
          <a:noFill/>
        </p:spPr>
        <p:txBody>
          <a:bodyPr wrap="square" rtlCol="0">
            <a:spAutoFit/>
          </a:bodyPr>
          <a:lstStyle/>
          <a:p>
            <a:r>
              <a:rPr lang="en-US" sz="4300" b="1" dirty="0">
                <a:solidFill>
                  <a:schemeClr val="bg1"/>
                </a:solidFill>
              </a:rPr>
              <a:t>Tips and Work-arounds</a:t>
            </a:r>
          </a:p>
        </p:txBody>
      </p:sp>
    </p:spTree>
    <p:extLst>
      <p:ext uri="{BB962C8B-B14F-4D97-AF65-F5344CB8AC3E}">
        <p14:creationId xmlns:p14="http://schemas.microsoft.com/office/powerpoint/2010/main" val="2981984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Rectangle 41">
            <a:extLst>
              <a:ext uri="{FF2B5EF4-FFF2-40B4-BE49-F238E27FC236}">
                <a16:creationId xmlns:a16="http://schemas.microsoft.com/office/drawing/2014/main" id="{67341D0A-0322-470A-BC74-EE9311CEB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C2F39F9-0762-44C7-A5B8-A7081E4CB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649045" y="753035"/>
            <a:ext cx="5945393" cy="2366683"/>
          </a:xfrm>
        </p:spPr>
        <p:txBody>
          <a:bodyPr vert="horz" lIns="91440" tIns="45720" rIns="91440" bIns="45720" rtlCol="0" anchor="t">
            <a:normAutofit/>
          </a:bodyPr>
          <a:lstStyle/>
          <a:p>
            <a:r>
              <a:rPr lang="en-US" sz="6000" spc="-40">
                <a:solidFill>
                  <a:srgbClr val="FFFFFF"/>
                </a:solidFill>
              </a:rPr>
              <a:t>Question 4</a:t>
            </a:r>
          </a:p>
        </p:txBody>
      </p:sp>
      <p:sp>
        <p:nvSpPr>
          <p:cNvPr id="12" name="Subtitle 11">
            <a:extLst>
              <a:ext uri="{FF2B5EF4-FFF2-40B4-BE49-F238E27FC236}">
                <a16:creationId xmlns:a16="http://schemas.microsoft.com/office/drawing/2014/main" id="{AEAC0465-1751-47C8-9200-CF24EEB5E133}"/>
              </a:ext>
            </a:extLst>
          </p:cNvPr>
          <p:cNvSpPr>
            <a:spLocks noGrp="1"/>
          </p:cNvSpPr>
          <p:nvPr>
            <p:ph type="subTitle" idx="1"/>
          </p:nvPr>
        </p:nvSpPr>
        <p:spPr>
          <a:xfrm>
            <a:off x="649045" y="3022600"/>
            <a:ext cx="5945393" cy="1108335"/>
          </a:xfrm>
        </p:spPr>
        <p:txBody>
          <a:bodyPr vert="horz" lIns="91440" tIns="45720" rIns="91440" bIns="45720" rtlCol="0" anchor="b">
            <a:normAutofit/>
          </a:bodyPr>
          <a:lstStyle/>
          <a:p>
            <a:pPr>
              <a:lnSpc>
                <a:spcPct val="100000"/>
              </a:lnSpc>
            </a:pPr>
            <a:r>
              <a:rPr lang="en-US" sz="2800" b="1">
                <a:solidFill>
                  <a:srgbClr val="FFFFFF"/>
                </a:solidFill>
              </a:rPr>
              <a:t>Other considerations?</a:t>
            </a:r>
          </a:p>
        </p:txBody>
      </p:sp>
      <p:pic>
        <p:nvPicPr>
          <p:cNvPr id="18" name="Picture Placeholder 17" descr="Question mark on green pastel background">
            <a:extLst>
              <a:ext uri="{FF2B5EF4-FFF2-40B4-BE49-F238E27FC236}">
                <a16:creationId xmlns:a16="http://schemas.microsoft.com/office/drawing/2014/main" id="{17AE28DB-6A67-4368-B973-0AF9753460B7}"/>
              </a:ext>
            </a:extLst>
          </p:cNvPr>
          <p:cNvPicPr>
            <a:picLocks noGrp="1" noChangeAspect="1"/>
          </p:cNvPicPr>
          <p:nvPr>
            <p:ph type="pic" sz="quarter" idx="13"/>
          </p:nvPr>
        </p:nvPicPr>
        <p:blipFill rotWithShape="1">
          <a:blip r:embed="rId3"/>
          <a:srcRect l="15546"/>
          <a:stretch/>
        </p:blipFill>
        <p:spPr>
          <a:xfrm>
            <a:off x="7086601" y="10"/>
            <a:ext cx="5105399" cy="4533890"/>
          </a:xfrm>
          <a:prstGeom prst="rect">
            <a:avLst/>
          </a:prstGeom>
        </p:spPr>
      </p:pic>
      <p:pic>
        <p:nvPicPr>
          <p:cNvPr id="26" name="Picture Placeholder 25" descr="A person standing on a rock">
            <a:extLst>
              <a:ext uri="{FF2B5EF4-FFF2-40B4-BE49-F238E27FC236}">
                <a16:creationId xmlns:a16="http://schemas.microsoft.com/office/drawing/2014/main" id="{5A11C124-E818-45E0-9F70-7F0C271DDC71}"/>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r="138" b="-1"/>
          <a:stretch/>
        </p:blipFill>
        <p:spPr>
          <a:xfrm>
            <a:off x="20" y="4533900"/>
            <a:ext cx="7086580" cy="2324100"/>
          </a:xfrm>
          <a:prstGeom prst="rect">
            <a:avLst/>
          </a:prstGeom>
        </p:spPr>
      </p:pic>
      <p:sp>
        <p:nvSpPr>
          <p:cNvPr id="3" name="Footer Placeholder 2">
            <a:extLst>
              <a:ext uri="{FF2B5EF4-FFF2-40B4-BE49-F238E27FC236}">
                <a16:creationId xmlns:a16="http://schemas.microsoft.com/office/drawing/2014/main" id="{E5932065-5BEE-4D45-A3A1-6F0559B48650}"/>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Person Add</a:t>
            </a:r>
          </a:p>
        </p:txBody>
      </p:sp>
      <p:pic>
        <p:nvPicPr>
          <p:cNvPr id="22" name="Picture Placeholder 21" descr="Stack of files">
            <a:extLst>
              <a:ext uri="{FF2B5EF4-FFF2-40B4-BE49-F238E27FC236}">
                <a16:creationId xmlns:a16="http://schemas.microsoft.com/office/drawing/2014/main" id="{8A37E149-B64A-42E8-BB3A-1FD622CE5C95}"/>
              </a:ext>
            </a:extLst>
          </p:cNvPr>
          <p:cNvPicPr>
            <a:picLocks noGrp="1" noChangeAspect="1"/>
          </p:cNvPicPr>
          <p:nvPr>
            <p:ph type="pic" sz="quarter" idx="15"/>
          </p:nvPr>
        </p:nvPicPr>
        <p:blipFill rotWithShape="1">
          <a:blip r:embed="rId5"/>
          <a:srcRect t="24523" r="4" b="7282"/>
          <a:stretch/>
        </p:blipFill>
        <p:spPr>
          <a:xfrm>
            <a:off x="7086599" y="4533900"/>
            <a:ext cx="5105400" cy="2324100"/>
          </a:xfrm>
          <a:prstGeom prst="rect">
            <a:avLst/>
          </a:prstGeom>
        </p:spPr>
      </p:pic>
      <p:sp>
        <p:nvSpPr>
          <p:cNvPr id="2" name="Date Placeholder 1">
            <a:extLst>
              <a:ext uri="{FF2B5EF4-FFF2-40B4-BE49-F238E27FC236}">
                <a16:creationId xmlns:a16="http://schemas.microsoft.com/office/drawing/2014/main" id="{B8D2C1D6-521E-4B36-BBF3-F3613BE0A718}"/>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pPr>
            <a:r>
              <a:rPr lang="en-US">
                <a:solidFill>
                  <a:srgbClr val="FFFFFF"/>
                </a:solidFill>
              </a:rPr>
              <a:t>2023</a:t>
            </a:r>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722F022-211C-4882-844C-086FEA6806AA}" type="slidenum">
              <a:rPr lang="en-US" noProof="0">
                <a:solidFill>
                  <a:srgbClr val="FFFFFF"/>
                </a:solidFill>
              </a:rPr>
              <a:pPr lvl="0">
                <a:spcAft>
                  <a:spcPts val="600"/>
                </a:spcAft>
              </a:pPr>
              <a:t>23</a:t>
            </a:fld>
            <a:endParaRPr lang="en-US" noProof="0">
              <a:solidFill>
                <a:srgbClr val="FFFFFF"/>
              </a:solidFill>
            </a:endParaRPr>
          </a:p>
        </p:txBody>
      </p:sp>
    </p:spTree>
    <p:extLst>
      <p:ext uri="{BB962C8B-B14F-4D97-AF65-F5344CB8AC3E}">
        <p14:creationId xmlns:p14="http://schemas.microsoft.com/office/powerpoint/2010/main" val="969827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8150411-D6A9-43C0-E808-C3DEE6FC1C8D}"/>
              </a:ext>
            </a:extLst>
          </p:cNvPr>
          <p:cNvSpPr>
            <a:spLocks noGrp="1"/>
          </p:cNvSpPr>
          <p:nvPr>
            <p:ph type="title"/>
          </p:nvPr>
        </p:nvSpPr>
        <p:spPr/>
        <p:txBody>
          <a:bodyPr>
            <a:normAutofit fontScale="90000"/>
          </a:bodyPr>
          <a:lstStyle/>
          <a:p>
            <a:br>
              <a:rPr lang="en-US" dirty="0"/>
            </a:br>
            <a:r>
              <a:rPr lang="en-US" dirty="0"/>
              <a:t>Other things you </a:t>
            </a:r>
            <a:r>
              <a:rPr lang="en-US" u="sng" dirty="0"/>
              <a:t>may</a:t>
            </a:r>
            <a:r>
              <a:rPr lang="en-US" dirty="0"/>
              <a:t> need to check at Person Add</a:t>
            </a:r>
          </a:p>
        </p:txBody>
      </p:sp>
      <p:sp>
        <p:nvSpPr>
          <p:cNvPr id="5" name="Footer Placeholder 4">
            <a:extLst>
              <a:ext uri="{FF2B5EF4-FFF2-40B4-BE49-F238E27FC236}">
                <a16:creationId xmlns:a16="http://schemas.microsoft.com/office/drawing/2014/main" id="{31DC89EC-7EB3-2AB7-136A-9EED4EFDB629}"/>
              </a:ext>
            </a:extLst>
          </p:cNvPr>
          <p:cNvSpPr>
            <a:spLocks noGrp="1"/>
          </p:cNvSpPr>
          <p:nvPr>
            <p:ph type="ftr" sz="quarter" idx="11"/>
          </p:nvPr>
        </p:nvSpPr>
        <p:spPr/>
        <p:txBody>
          <a:bodyPr/>
          <a:lstStyle/>
          <a:p>
            <a:pPr>
              <a:defRPr/>
            </a:pPr>
            <a:r>
              <a:rPr lang="en-US" dirty="0">
                <a:effectLst>
                  <a:outerShdw blurRad="38100" dist="38100" dir="2700000" algn="tl">
                    <a:srgbClr val="000000">
                      <a:alpha val="43137"/>
                    </a:srgbClr>
                  </a:outerShdw>
                </a:effectLst>
              </a:rPr>
              <a:t>Person Add</a:t>
            </a:r>
          </a:p>
        </p:txBody>
      </p:sp>
      <p:sp>
        <p:nvSpPr>
          <p:cNvPr id="8" name="Date Placeholder 7">
            <a:extLst>
              <a:ext uri="{FF2B5EF4-FFF2-40B4-BE49-F238E27FC236}">
                <a16:creationId xmlns:a16="http://schemas.microsoft.com/office/drawing/2014/main" id="{9976D189-4E5F-B2E4-646D-A077A2154773}"/>
              </a:ext>
            </a:extLst>
          </p:cNvPr>
          <p:cNvSpPr>
            <a:spLocks noGrp="1"/>
          </p:cNvSpPr>
          <p:nvPr>
            <p:ph type="dt" sz="half" idx="10"/>
          </p:nvPr>
        </p:nvSpPr>
        <p:spPr/>
        <p:txBody>
          <a:bodyPr/>
          <a:lstStyle/>
          <a:p>
            <a:pPr>
              <a:defRPr/>
            </a:pPr>
            <a:r>
              <a:rPr lang="en-US" dirty="0">
                <a:effectLst>
                  <a:outerShdw blurRad="38100" dist="38100" dir="2700000" algn="tl">
                    <a:srgbClr val="000000">
                      <a:alpha val="43137"/>
                    </a:srgbClr>
                  </a:outerShdw>
                </a:effectLst>
              </a:rPr>
              <a:t>2023</a:t>
            </a:r>
          </a:p>
        </p:txBody>
      </p:sp>
      <p:sp>
        <p:nvSpPr>
          <p:cNvPr id="9" name="Slide Number Placeholder 8">
            <a:extLst>
              <a:ext uri="{FF2B5EF4-FFF2-40B4-BE49-F238E27FC236}">
                <a16:creationId xmlns:a16="http://schemas.microsoft.com/office/drawing/2014/main" id="{867F74C6-737F-EE22-7631-81F7D02B93B3}"/>
              </a:ext>
            </a:extLst>
          </p:cNvPr>
          <p:cNvSpPr>
            <a:spLocks noGrp="1"/>
          </p:cNvSpPr>
          <p:nvPr>
            <p:ph type="sldNum" sz="quarter" idx="12"/>
          </p:nvPr>
        </p:nvSpPr>
        <p:spPr/>
        <p:txBody>
          <a:bodyPr/>
          <a:lstStyle/>
          <a:p>
            <a:pPr>
              <a:defRPr/>
            </a:pPr>
            <a:fld id="{2722F022-211C-4882-844C-086FEA6806AA}" type="slidenum">
              <a:rPr lang="en-US" smtClean="0">
                <a:effectLst>
                  <a:outerShdw blurRad="38100" dist="38100" dir="2700000" algn="tl">
                    <a:srgbClr val="000000">
                      <a:alpha val="43137"/>
                    </a:srgbClr>
                  </a:outerShdw>
                </a:effectLst>
              </a:rPr>
              <a:pPr>
                <a:defRPr/>
              </a:pPr>
              <a:t>24</a:t>
            </a:fld>
            <a:endParaRPr lang="en-US" dirty="0">
              <a:effectLst>
                <a:outerShdw blurRad="38100" dist="38100" dir="2700000" algn="tl">
                  <a:srgbClr val="000000">
                    <a:alpha val="43137"/>
                  </a:srgbClr>
                </a:outerShdw>
              </a:effectLst>
            </a:endParaRPr>
          </a:p>
        </p:txBody>
      </p:sp>
      <p:sp>
        <p:nvSpPr>
          <p:cNvPr id="15" name="TextBox 14">
            <a:extLst>
              <a:ext uri="{FF2B5EF4-FFF2-40B4-BE49-F238E27FC236}">
                <a16:creationId xmlns:a16="http://schemas.microsoft.com/office/drawing/2014/main" id="{B478E107-5CFD-0F07-EE37-651239269C6C}"/>
              </a:ext>
            </a:extLst>
          </p:cNvPr>
          <p:cNvSpPr txBox="1"/>
          <p:nvPr/>
        </p:nvSpPr>
        <p:spPr>
          <a:xfrm>
            <a:off x="7518400" y="996950"/>
            <a:ext cx="3542453" cy="5047536"/>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dirty="0">
                <a:solidFill>
                  <a:schemeClr val="accent1">
                    <a:lumMod val="75000"/>
                  </a:schemeClr>
                </a:solidFill>
              </a:rPr>
              <a:t>Other state agencies</a:t>
            </a:r>
          </a:p>
          <a:p>
            <a:pPr lvl="1"/>
            <a:r>
              <a:rPr lang="en-US" sz="1600" dirty="0"/>
              <a:t>If the new person recently moved to WI you may need to contact their previous state to verify they are no longer receiving benefits in another state. Email your request, including the case number, person(s) you are requesting info for, and state you are requesting info from to: fevbenefit@countyofdane.com OR use the national directory listed under desk aids on the capital consortium website to contact the previous state yourself. Either way, make sure to case comment and follow up to update the case once information is received.</a:t>
            </a:r>
          </a:p>
        </p:txBody>
      </p:sp>
      <p:sp>
        <p:nvSpPr>
          <p:cNvPr id="16" name="TextBox 15">
            <a:extLst>
              <a:ext uri="{FF2B5EF4-FFF2-40B4-BE49-F238E27FC236}">
                <a16:creationId xmlns:a16="http://schemas.microsoft.com/office/drawing/2014/main" id="{1B900E1A-201A-B631-0F3C-7111360E0495}"/>
              </a:ext>
            </a:extLst>
          </p:cNvPr>
          <p:cNvSpPr txBox="1"/>
          <p:nvPr/>
        </p:nvSpPr>
        <p:spPr>
          <a:xfrm>
            <a:off x="3475368" y="996949"/>
            <a:ext cx="3819512" cy="5047536"/>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dirty="0">
                <a:solidFill>
                  <a:schemeClr val="accent1">
                    <a:lumMod val="75000"/>
                  </a:schemeClr>
                </a:solidFill>
              </a:rPr>
              <a:t>Other cases</a:t>
            </a:r>
          </a:p>
          <a:p>
            <a:pPr lvl="1"/>
            <a:r>
              <a:rPr lang="en-US" sz="1600" dirty="0"/>
              <a:t>Make sure you check if the person you are adding is included on another case. Update and case comment on ALL cases.</a:t>
            </a:r>
          </a:p>
          <a:p>
            <a:pPr marL="285750" indent="-285750">
              <a:buFont typeface="Arial" panose="020B0604020202020204" pitchFamily="34" charset="0"/>
              <a:buChar char="•"/>
            </a:pPr>
            <a:r>
              <a:rPr lang="en-US" dirty="0">
                <a:solidFill>
                  <a:schemeClr val="accent1">
                    <a:lumMod val="75000"/>
                  </a:schemeClr>
                </a:solidFill>
              </a:rPr>
              <a:t>KIDS</a:t>
            </a:r>
          </a:p>
          <a:p>
            <a:pPr lvl="1"/>
            <a:r>
              <a:rPr lang="en-US" sz="1600" dirty="0"/>
              <a:t>Check to see if the new person pays or receives child support, or if there have been changes to an existing member’s child support.</a:t>
            </a:r>
          </a:p>
          <a:p>
            <a:pPr marL="285750" indent="-285750">
              <a:buFont typeface="Arial" panose="020B0604020202020204" pitchFamily="34" charset="0"/>
              <a:buChar char="•"/>
            </a:pPr>
            <a:r>
              <a:rPr lang="en-US" dirty="0">
                <a:solidFill>
                  <a:schemeClr val="accent1">
                    <a:lumMod val="75000"/>
                  </a:schemeClr>
                </a:solidFill>
              </a:rPr>
              <a:t>ECF</a:t>
            </a:r>
          </a:p>
          <a:p>
            <a:pPr lvl="1"/>
            <a:r>
              <a:rPr lang="en-US" sz="1600" dirty="0"/>
              <a:t>If the case is pending or needs more information, check if current verification is available in ECF.</a:t>
            </a:r>
          </a:p>
          <a:p>
            <a:pPr lvl="1"/>
            <a:endParaRPr lang="en-US" sz="1400" dirty="0"/>
          </a:p>
          <a:p>
            <a:pPr lvl="1"/>
            <a:endParaRPr lang="en-US" sz="1400" dirty="0"/>
          </a:p>
          <a:p>
            <a:pPr lvl="1"/>
            <a:endParaRPr lang="en-US" sz="1400" dirty="0"/>
          </a:p>
          <a:p>
            <a:pPr lvl="1"/>
            <a:endParaRPr lang="en-US" sz="1400" dirty="0"/>
          </a:p>
          <a:p>
            <a:pPr lvl="1"/>
            <a:endParaRPr lang="en-US" sz="1400" dirty="0"/>
          </a:p>
          <a:p>
            <a:pPr lvl="1"/>
            <a:endParaRPr lang="en-US" sz="1400" dirty="0"/>
          </a:p>
        </p:txBody>
      </p:sp>
    </p:spTree>
    <p:extLst>
      <p:ext uri="{BB962C8B-B14F-4D97-AF65-F5344CB8AC3E}">
        <p14:creationId xmlns:p14="http://schemas.microsoft.com/office/powerpoint/2010/main" val="1085616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0">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2">
            <a:extLst>
              <a:ext uri="{FF2B5EF4-FFF2-40B4-BE49-F238E27FC236}">
                <a16:creationId xmlns:a16="http://schemas.microsoft.com/office/drawing/2014/main" id="{63BEA8DC-D85D-47C5-A352-5FA38C6615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16" descr="Person wearing climbing gear standing on top of mountain">
            <a:extLst>
              <a:ext uri="{FF2B5EF4-FFF2-40B4-BE49-F238E27FC236}">
                <a16:creationId xmlns:a16="http://schemas.microsoft.com/office/drawing/2014/main" id="{B21A4B42-75A0-E2F9-9D22-E0A3C48174C0}"/>
              </a:ext>
            </a:extLst>
          </p:cNvPr>
          <p:cNvPicPr>
            <a:picLocks noChangeAspect="1"/>
          </p:cNvPicPr>
          <p:nvPr/>
        </p:nvPicPr>
        <p:blipFill>
          <a:blip r:embed="rId2"/>
          <a:srcRect t="307" b="307"/>
          <a:stretch/>
        </p:blipFill>
        <p:spPr>
          <a:xfrm>
            <a:off x="20" y="10"/>
            <a:ext cx="12191979" cy="6857990"/>
          </a:xfrm>
          <a:prstGeom prst="rect">
            <a:avLst/>
          </a:prstGeom>
        </p:spPr>
      </p:pic>
      <p:sp>
        <p:nvSpPr>
          <p:cNvPr id="30" name="Rectangle 24">
            <a:extLst>
              <a:ext uri="{FF2B5EF4-FFF2-40B4-BE49-F238E27FC236}">
                <a16:creationId xmlns:a16="http://schemas.microsoft.com/office/drawing/2014/main" id="{89794409-74D6-4CE5-A2FE-377A7D653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3666683"/>
            <a:ext cx="12188952" cy="3191317"/>
          </a:xfrm>
          <a:prstGeom prst="rect">
            <a:avLst/>
          </a:prstGeom>
          <a:gradFill>
            <a:gsLst>
              <a:gs pos="42000">
                <a:srgbClr val="000000">
                  <a:alpha val="23000"/>
                </a:srgbClr>
              </a:gs>
              <a:gs pos="0">
                <a:srgbClr val="000000">
                  <a:alpha val="0"/>
                </a:srgbClr>
              </a:gs>
              <a:gs pos="100000">
                <a:srgbClr val="000000">
                  <a:alpha val="3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E1BDDA-FA43-F8FF-C3BC-CF6F273E8BB1}"/>
              </a:ext>
            </a:extLst>
          </p:cNvPr>
          <p:cNvSpPr>
            <a:spLocks noGrp="1"/>
          </p:cNvSpPr>
          <p:nvPr>
            <p:ph type="title"/>
          </p:nvPr>
        </p:nvSpPr>
        <p:spPr>
          <a:xfrm>
            <a:off x="649045" y="876301"/>
            <a:ext cx="8494955" cy="4805300"/>
          </a:xfrm>
        </p:spPr>
        <p:txBody>
          <a:bodyPr vert="horz" lIns="91440" tIns="45720" rIns="91440" bIns="45720" rtlCol="0" anchor="b">
            <a:normAutofit/>
          </a:bodyPr>
          <a:lstStyle/>
          <a:p>
            <a:pPr>
              <a:lnSpc>
                <a:spcPct val="90000"/>
              </a:lnSpc>
            </a:pPr>
            <a:r>
              <a:rPr lang="en-US" sz="5400" b="1" kern="1200" spc="-40" baseline="0">
                <a:solidFill>
                  <a:srgbClr val="FFFFFF"/>
                </a:solidFill>
                <a:latin typeface="+mj-lt"/>
                <a:ea typeface="+mj-ea"/>
                <a:cs typeface="+mj-cs"/>
              </a:rPr>
              <a:t>Questions?</a:t>
            </a:r>
          </a:p>
        </p:txBody>
      </p:sp>
      <p:sp>
        <p:nvSpPr>
          <p:cNvPr id="3" name="Footer Placeholder 2">
            <a:extLst>
              <a:ext uri="{FF2B5EF4-FFF2-40B4-BE49-F238E27FC236}">
                <a16:creationId xmlns:a16="http://schemas.microsoft.com/office/drawing/2014/main" id="{5473D603-7BCB-507A-AF18-7D4DD4A8B851}"/>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defRPr/>
            </a:pPr>
            <a:r>
              <a:rPr lang="en-US" kern="1200" dirty="0">
                <a:solidFill>
                  <a:srgbClr val="FFFFFF"/>
                </a:solidFill>
                <a:latin typeface="+mn-lt"/>
                <a:ea typeface="+mn-ea"/>
                <a:cs typeface="+mn-cs"/>
              </a:rPr>
              <a:t>Person Add</a:t>
            </a:r>
          </a:p>
        </p:txBody>
      </p:sp>
      <p:sp>
        <p:nvSpPr>
          <p:cNvPr id="5" name="Date Placeholder 4">
            <a:extLst>
              <a:ext uri="{FF2B5EF4-FFF2-40B4-BE49-F238E27FC236}">
                <a16:creationId xmlns:a16="http://schemas.microsoft.com/office/drawing/2014/main" id="{699C7DD5-4F5F-7244-ECD0-DA6A1073000E}"/>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r>
              <a:rPr lang="en-US" dirty="0">
                <a:solidFill>
                  <a:srgbClr val="FFFFFF"/>
                </a:solidFill>
              </a:rPr>
              <a:t>2023</a:t>
            </a:r>
          </a:p>
        </p:txBody>
      </p:sp>
      <p:sp>
        <p:nvSpPr>
          <p:cNvPr id="6" name="Slide Number Placeholder 5">
            <a:extLst>
              <a:ext uri="{FF2B5EF4-FFF2-40B4-BE49-F238E27FC236}">
                <a16:creationId xmlns:a16="http://schemas.microsoft.com/office/drawing/2014/main" id="{61705528-0381-1809-5CBA-76E21B44664A}"/>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smtClean="0">
                <a:ln>
                  <a:noFill/>
                </a:ln>
                <a:solidFill>
                  <a:srgbClr val="FFFFFF"/>
                </a:solidFill>
                <a:effectLst/>
                <a:uLnTx/>
                <a:uFillTx/>
              </a:rPr>
              <a:pPr marR="0" lvl="0" indent="0" fontAlgn="auto">
                <a:spcBef>
                  <a:spcPts val="0"/>
                </a:spcBef>
                <a:spcAft>
                  <a:spcPts val="600"/>
                </a:spcAft>
                <a:buClrTx/>
                <a:buSzTx/>
                <a:buFontTx/>
                <a:buNone/>
                <a:tabLst/>
                <a:defRPr/>
              </a:pPr>
              <a:t>25</a:t>
            </a:fld>
            <a:endParaRPr kumimoji="0" lang="en-US" b="0" i="0" u="none" strike="noStrike"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2175554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9045" y="365124"/>
            <a:ext cx="9523655" cy="1501327"/>
          </a:xfrm>
        </p:spPr>
        <p:txBody>
          <a:bodyPr/>
          <a:lstStyle/>
          <a:p>
            <a:r>
              <a:rPr lang="en-US" dirty="0"/>
              <a:t>Introduction</a:t>
            </a:r>
          </a:p>
        </p:txBody>
      </p:sp>
      <p:pic>
        <p:nvPicPr>
          <p:cNvPr id="8" name="Picture Placeholder 7" descr="A picture containing mountain, sky, outdoor, nature">
            <a:extLst>
              <a:ext uri="{FF2B5EF4-FFF2-40B4-BE49-F238E27FC236}">
                <a16:creationId xmlns:a16="http://schemas.microsoft.com/office/drawing/2014/main" id="{7B7F6341-D9BE-4D3C-92A1-37FAA11DE63C}"/>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0" y="2286000"/>
            <a:ext cx="5067300" cy="4572000"/>
          </a:xfrm>
        </p:spPr>
      </p:pic>
      <p:sp>
        <p:nvSpPr>
          <p:cNvPr id="3" name="Footer Placeholder 2">
            <a:extLst>
              <a:ext uri="{FF2B5EF4-FFF2-40B4-BE49-F238E27FC236}">
                <a16:creationId xmlns:a16="http://schemas.microsoft.com/office/drawing/2014/main" id="{88BDA17F-F303-4811-96C4-AD8A09ABEC11}"/>
              </a:ext>
            </a:extLst>
          </p:cNvPr>
          <p:cNvSpPr>
            <a:spLocks noGrp="1"/>
          </p:cNvSpPr>
          <p:nvPr>
            <p:ph type="ftr" sz="quarter" idx="11"/>
          </p:nvPr>
        </p:nvSpPr>
        <p:spPr>
          <a:xfrm>
            <a:off x="201168" y="6356350"/>
            <a:ext cx="4837176" cy="365125"/>
          </a:xfrm>
        </p:spPr>
        <p:txBody>
          <a:bodyPr/>
          <a:lstStyle/>
          <a:p>
            <a:r>
              <a:rPr lang="en-US" dirty="0"/>
              <a:t>Person Add</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819887" y="2899186"/>
            <a:ext cx="5610113" cy="3284359"/>
          </a:xfrm>
        </p:spPr>
        <p:txBody>
          <a:bodyPr>
            <a:normAutofit/>
          </a:bodyPr>
          <a:lstStyle/>
          <a:p>
            <a:r>
              <a:rPr lang="en-US" dirty="0"/>
              <a:t>3 common ways a person add begins:</a:t>
            </a:r>
          </a:p>
          <a:p>
            <a:pPr marL="342900" indent="-342900">
              <a:buFont typeface="Arial" panose="020B0604020202020204" pitchFamily="34" charset="0"/>
              <a:buChar char="•"/>
            </a:pPr>
            <a:r>
              <a:rPr lang="en-US" dirty="0"/>
              <a:t>Change report via ACCESS</a:t>
            </a:r>
          </a:p>
          <a:p>
            <a:pPr marL="342900" indent="-342900">
              <a:buFont typeface="Arial" panose="020B0604020202020204" pitchFamily="34" charset="0"/>
              <a:buChar char="•"/>
            </a:pPr>
            <a:r>
              <a:rPr lang="en-US" dirty="0"/>
              <a:t>Verbal change via CCC or Lobby</a:t>
            </a:r>
          </a:p>
          <a:p>
            <a:pPr marL="342900" indent="-342900">
              <a:buFont typeface="Arial" panose="020B0604020202020204" pitchFamily="34" charset="0"/>
              <a:buChar char="•"/>
            </a:pPr>
            <a:r>
              <a:rPr lang="en-US" dirty="0"/>
              <a:t>Written change via documents, applications, or email from another agency.</a:t>
            </a:r>
          </a:p>
        </p:txBody>
      </p:sp>
      <p:sp>
        <p:nvSpPr>
          <p:cNvPr id="4" name="Date Placeholder 3">
            <a:extLst>
              <a:ext uri="{FF2B5EF4-FFF2-40B4-BE49-F238E27FC236}">
                <a16:creationId xmlns:a16="http://schemas.microsoft.com/office/drawing/2014/main" id="{F6D5CF6D-DC44-4734-988C-0AAA60D5F7E2}"/>
              </a:ext>
            </a:extLst>
          </p:cNvPr>
          <p:cNvSpPr>
            <a:spLocks noGrp="1"/>
          </p:cNvSpPr>
          <p:nvPr>
            <p:ph type="dt" sz="half" idx="10"/>
          </p:nvPr>
        </p:nvSpPr>
        <p:spPr>
          <a:xfrm>
            <a:off x="7013448" y="6355080"/>
            <a:ext cx="4352544" cy="365125"/>
          </a:xfrm>
        </p:spPr>
        <p:txBody>
          <a:bodyPr/>
          <a:lstStyle/>
          <a:p>
            <a:pPr lvl="0"/>
            <a:r>
              <a:rPr lang="en-US" noProof="0" dirty="0"/>
              <a:t>2023</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3</a:t>
            </a:fld>
            <a:endParaRPr lang="en-US" noProof="0" dirty="0"/>
          </a:p>
        </p:txBody>
      </p:sp>
    </p:spTree>
    <p:extLst>
      <p:ext uri="{BB962C8B-B14F-4D97-AF65-F5344CB8AC3E}">
        <p14:creationId xmlns:p14="http://schemas.microsoft.com/office/powerpoint/2010/main" val="1074753820"/>
      </p:ext>
    </p:extLst>
  </p:cSld>
  <p:clrMapOvr>
    <a:masterClrMapping/>
  </p:clrMapOvr>
  <mc:AlternateContent xmlns:mc="http://schemas.openxmlformats.org/markup-compatibility/2006" xmlns:p14="http://schemas.microsoft.com/office/powerpoint/2010/main">
    <mc:Choice Requires="p14">
      <p:transition spd="slow" p14:dur="2000" advTm="1207485"/>
    </mc:Choice>
    <mc:Fallback xmlns="">
      <p:transition spd="slow" advTm="120748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649045" y="753035"/>
            <a:ext cx="5945393" cy="2366683"/>
          </a:xfrm>
        </p:spPr>
        <p:txBody>
          <a:bodyPr/>
          <a:lstStyle/>
          <a:p>
            <a:r>
              <a:rPr lang="en-US" dirty="0"/>
              <a:t>Question 1</a:t>
            </a:r>
          </a:p>
        </p:txBody>
      </p:sp>
      <p:sp>
        <p:nvSpPr>
          <p:cNvPr id="12" name="Subtitle 11">
            <a:extLst>
              <a:ext uri="{FF2B5EF4-FFF2-40B4-BE49-F238E27FC236}">
                <a16:creationId xmlns:a16="http://schemas.microsoft.com/office/drawing/2014/main" id="{AEAC0465-1751-47C8-9200-CF24EEB5E133}"/>
              </a:ext>
            </a:extLst>
          </p:cNvPr>
          <p:cNvSpPr>
            <a:spLocks noGrp="1"/>
          </p:cNvSpPr>
          <p:nvPr>
            <p:ph type="subTitle" idx="1"/>
          </p:nvPr>
        </p:nvSpPr>
        <p:spPr>
          <a:xfrm>
            <a:off x="649045" y="3075868"/>
            <a:ext cx="5945393" cy="1108335"/>
          </a:xfrm>
        </p:spPr>
        <p:txBody>
          <a:bodyPr/>
          <a:lstStyle/>
          <a:p>
            <a:r>
              <a:rPr lang="en-US" dirty="0"/>
              <a:t>When should I add a person?</a:t>
            </a:r>
          </a:p>
        </p:txBody>
      </p:sp>
      <p:pic>
        <p:nvPicPr>
          <p:cNvPr id="26" name="Picture Placeholder 25" descr="Red hiking backpack on rock with lake background">
            <a:extLst>
              <a:ext uri="{FF2B5EF4-FFF2-40B4-BE49-F238E27FC236}">
                <a16:creationId xmlns:a16="http://schemas.microsoft.com/office/drawing/2014/main" id="{5A11C124-E818-45E0-9F70-7F0C271DDC71}"/>
              </a:ext>
            </a:extLst>
          </p:cNvPr>
          <p:cNvPicPr>
            <a:picLocks noGrp="1" noChangeAspect="1"/>
          </p:cNvPicPr>
          <p:nvPr>
            <p:ph type="pic" sz="quarter" idx="14"/>
          </p:nvPr>
        </p:nvPicPr>
        <p:blipFill rotWithShape="1">
          <a:blip r:embed="rId3"/>
          <a:srcRect r="12815"/>
          <a:stretch/>
        </p:blipFill>
        <p:spPr>
          <a:xfrm>
            <a:off x="0" y="4533900"/>
            <a:ext cx="3599597" cy="2324100"/>
          </a:xfrm>
        </p:spPr>
      </p:pic>
      <p:sp>
        <p:nvSpPr>
          <p:cNvPr id="3" name="Footer Placeholder 2">
            <a:extLst>
              <a:ext uri="{FF2B5EF4-FFF2-40B4-BE49-F238E27FC236}">
                <a16:creationId xmlns:a16="http://schemas.microsoft.com/office/drawing/2014/main" id="{E5932065-5BEE-4D45-A3A1-6F0559B48650}"/>
              </a:ext>
            </a:extLst>
          </p:cNvPr>
          <p:cNvSpPr>
            <a:spLocks noGrp="1"/>
          </p:cNvSpPr>
          <p:nvPr>
            <p:ph type="ftr" sz="quarter" idx="11"/>
          </p:nvPr>
        </p:nvSpPr>
        <p:spPr>
          <a:xfrm>
            <a:off x="201168" y="6356350"/>
            <a:ext cx="4837176" cy="365125"/>
          </a:xfrm>
        </p:spPr>
        <p:txBody>
          <a:bodyPr/>
          <a:lstStyle/>
          <a:p>
            <a:pPr lvl="0"/>
            <a:r>
              <a:rPr lang="en-US" noProof="0" dirty="0"/>
              <a:t>Person Add</a:t>
            </a:r>
          </a:p>
        </p:txBody>
      </p:sp>
      <p:pic>
        <p:nvPicPr>
          <p:cNvPr id="18" name="Picture Placeholder 17" descr="A picture containing outdoor, person, mountain">
            <a:extLst>
              <a:ext uri="{FF2B5EF4-FFF2-40B4-BE49-F238E27FC236}">
                <a16:creationId xmlns:a16="http://schemas.microsoft.com/office/drawing/2014/main" id="{17AE28DB-6A67-4368-B973-0AF9753460B7}"/>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a:stretch/>
        </p:blipFill>
        <p:spPr>
          <a:xfrm>
            <a:off x="7086600" y="0"/>
            <a:ext cx="5105400" cy="4533900"/>
          </a:xfrm>
        </p:spPr>
      </p:pic>
      <p:pic>
        <p:nvPicPr>
          <p:cNvPr id="22" name="Picture Placeholder 21" descr="A picture containing nature, outdoor, snow, mountain">
            <a:extLst>
              <a:ext uri="{FF2B5EF4-FFF2-40B4-BE49-F238E27FC236}">
                <a16:creationId xmlns:a16="http://schemas.microsoft.com/office/drawing/2014/main" id="{8A37E149-B64A-42E8-BB3A-1FD622CE5C95}"/>
              </a:ext>
            </a:extLst>
          </p:cNvPr>
          <p:cNvPicPr>
            <a:picLocks noGrp="1" noChangeAspect="1"/>
          </p:cNvPicPr>
          <p:nvPr>
            <p:ph type="pic" sz="quarter" idx="15"/>
          </p:nvPr>
        </p:nvPicPr>
        <p:blipFill rotWithShape="1">
          <a:blip r:embed="rId5">
            <a:extLst>
              <a:ext uri="{28A0092B-C50C-407E-A947-70E740481C1C}">
                <a14:useLocalDpi xmlns:a14="http://schemas.microsoft.com/office/drawing/2010/main" val="0"/>
              </a:ext>
            </a:extLst>
          </a:blip>
          <a:srcRect/>
          <a:stretch/>
        </p:blipFill>
        <p:spPr>
          <a:xfrm>
            <a:off x="7086598" y="4533900"/>
            <a:ext cx="5105402" cy="2324100"/>
          </a:xfrm>
        </p:spPr>
      </p:pic>
      <p:sp>
        <p:nvSpPr>
          <p:cNvPr id="2" name="Date Placeholder 1">
            <a:extLst>
              <a:ext uri="{FF2B5EF4-FFF2-40B4-BE49-F238E27FC236}">
                <a16:creationId xmlns:a16="http://schemas.microsoft.com/office/drawing/2014/main" id="{B8D2C1D6-521E-4B36-BBF3-F3613BE0A718}"/>
              </a:ext>
            </a:extLst>
          </p:cNvPr>
          <p:cNvSpPr>
            <a:spLocks noGrp="1"/>
          </p:cNvSpPr>
          <p:nvPr>
            <p:ph type="dt" sz="half" idx="10"/>
          </p:nvPr>
        </p:nvSpPr>
        <p:spPr>
          <a:xfrm>
            <a:off x="7013448" y="6355080"/>
            <a:ext cx="4352544" cy="365125"/>
          </a:xfrm>
        </p:spPr>
        <p:txBody>
          <a:bodyPr/>
          <a:lstStyle/>
          <a:p>
            <a:r>
              <a:rPr lang="en-US" dirty="0"/>
              <a:t>2023</a:t>
            </a:r>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a:lstStyle/>
          <a:p>
            <a:pPr lvl="0"/>
            <a:fld id="{2722F022-211C-4882-844C-086FEA6806AA}" type="slidenum">
              <a:rPr lang="en-US" noProof="0" smtClean="0"/>
              <a:pPr lvl="0"/>
              <a:t>4</a:t>
            </a:fld>
            <a:endParaRPr lang="en-US" noProof="0" dirty="0"/>
          </a:p>
        </p:txBody>
      </p:sp>
      <p:pic>
        <p:nvPicPr>
          <p:cNvPr id="11" name="Picture Placeholder 17" descr="Question mark on green pastel background">
            <a:extLst>
              <a:ext uri="{FF2B5EF4-FFF2-40B4-BE49-F238E27FC236}">
                <a16:creationId xmlns:a16="http://schemas.microsoft.com/office/drawing/2014/main" id="{39D347E0-A52D-B2A1-4A62-EB4A556491CD}"/>
              </a:ext>
            </a:extLst>
          </p:cNvPr>
          <p:cNvPicPr>
            <a:picLocks noChangeAspect="1"/>
          </p:cNvPicPr>
          <p:nvPr/>
        </p:nvPicPr>
        <p:blipFill rotWithShape="1">
          <a:blip r:embed="rId6"/>
          <a:srcRect l="15546"/>
          <a:stretch/>
        </p:blipFill>
        <p:spPr>
          <a:xfrm>
            <a:off x="7086601" y="10"/>
            <a:ext cx="5105399" cy="4533890"/>
          </a:xfrm>
          <a:prstGeom prst="rect">
            <a:avLst/>
          </a:prstGeom>
        </p:spPr>
      </p:pic>
      <p:pic>
        <p:nvPicPr>
          <p:cNvPr id="13" name="Picture Placeholder 21" descr="Stack of files">
            <a:extLst>
              <a:ext uri="{FF2B5EF4-FFF2-40B4-BE49-F238E27FC236}">
                <a16:creationId xmlns:a16="http://schemas.microsoft.com/office/drawing/2014/main" id="{A41B400F-21B4-D40E-DE4D-3B3B40785183}"/>
              </a:ext>
            </a:extLst>
          </p:cNvPr>
          <p:cNvPicPr>
            <a:picLocks noChangeAspect="1"/>
          </p:cNvPicPr>
          <p:nvPr/>
        </p:nvPicPr>
        <p:blipFill rotWithShape="1">
          <a:blip r:embed="rId7"/>
          <a:srcRect t="15900" b="15900"/>
          <a:stretch/>
        </p:blipFill>
        <p:spPr>
          <a:xfrm>
            <a:off x="7086600" y="4533900"/>
            <a:ext cx="5105400" cy="2324100"/>
          </a:xfrm>
          <a:prstGeom prst="rect">
            <a:avLst/>
          </a:prstGeom>
        </p:spPr>
      </p:pic>
      <p:pic>
        <p:nvPicPr>
          <p:cNvPr id="6" name="Picture 5" descr="Pins in a map">
            <a:extLst>
              <a:ext uri="{FF2B5EF4-FFF2-40B4-BE49-F238E27FC236}">
                <a16:creationId xmlns:a16="http://schemas.microsoft.com/office/drawing/2014/main" id="{28121D9D-F17F-317A-B12E-D6C87C1BC754}"/>
              </a:ext>
            </a:extLst>
          </p:cNvPr>
          <p:cNvPicPr>
            <a:picLocks noChangeAspect="1"/>
          </p:cNvPicPr>
          <p:nvPr/>
        </p:nvPicPr>
        <p:blipFill>
          <a:blip r:embed="rId8"/>
          <a:stretch>
            <a:fillRect/>
          </a:stretch>
        </p:blipFill>
        <p:spPr>
          <a:xfrm>
            <a:off x="3599597" y="4533900"/>
            <a:ext cx="3487000" cy="2324099"/>
          </a:xfrm>
          <a:prstGeom prst="rect">
            <a:avLst/>
          </a:prstGeom>
        </p:spPr>
      </p:pic>
    </p:spTree>
    <p:extLst>
      <p:ext uri="{BB962C8B-B14F-4D97-AF65-F5344CB8AC3E}">
        <p14:creationId xmlns:p14="http://schemas.microsoft.com/office/powerpoint/2010/main" val="2826028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44B51D-B136-3871-34B1-F1E8E7E81A20}"/>
              </a:ext>
            </a:extLst>
          </p:cNvPr>
          <p:cNvSpPr>
            <a:spLocks noGrp="1"/>
          </p:cNvSpPr>
          <p:nvPr>
            <p:ph type="title"/>
          </p:nvPr>
        </p:nvSpPr>
        <p:spPr/>
        <p:txBody>
          <a:bodyPr>
            <a:normAutofit fontScale="90000"/>
          </a:bodyPr>
          <a:lstStyle/>
          <a:p>
            <a:pPr algn="ctr"/>
            <a:r>
              <a:rPr lang="en-US" dirty="0"/>
              <a:t>Are they relevant to this case?</a:t>
            </a:r>
          </a:p>
        </p:txBody>
      </p:sp>
      <p:graphicFrame>
        <p:nvGraphicFramePr>
          <p:cNvPr id="9" name="Content Placeholder 8">
            <a:extLst>
              <a:ext uri="{FF2B5EF4-FFF2-40B4-BE49-F238E27FC236}">
                <a16:creationId xmlns:a16="http://schemas.microsoft.com/office/drawing/2014/main" id="{33019904-0CFA-96C6-A1D9-0DC5ABD028B1}"/>
              </a:ext>
            </a:extLst>
          </p:cNvPr>
          <p:cNvGraphicFramePr>
            <a:graphicFrameLocks noGrp="1"/>
          </p:cNvGraphicFramePr>
          <p:nvPr>
            <p:ph sz="quarter" idx="14"/>
            <p:extLst>
              <p:ext uri="{D42A27DB-BD31-4B8C-83A1-F6EECF244321}">
                <p14:modId xmlns:p14="http://schemas.microsoft.com/office/powerpoint/2010/main" val="254103715"/>
              </p:ext>
            </p:extLst>
          </p:nvPr>
        </p:nvGraphicFramePr>
        <p:xfrm>
          <a:off x="646113" y="1560513"/>
          <a:ext cx="10899775" cy="4341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Date Placeholder 3">
            <a:extLst>
              <a:ext uri="{FF2B5EF4-FFF2-40B4-BE49-F238E27FC236}">
                <a16:creationId xmlns:a16="http://schemas.microsoft.com/office/drawing/2014/main" id="{19CB07E0-313B-40CA-80F4-58A8C43C1BD9}"/>
              </a:ext>
            </a:extLst>
          </p:cNvPr>
          <p:cNvSpPr>
            <a:spLocks noGrp="1"/>
          </p:cNvSpPr>
          <p:nvPr>
            <p:ph type="dt" sz="half" idx="10"/>
          </p:nvPr>
        </p:nvSpPr>
        <p:spPr/>
        <p:txBody>
          <a:bodyPr/>
          <a:lstStyle/>
          <a:p>
            <a:pPr lvl="0"/>
            <a:r>
              <a:rPr lang="en-US" noProof="0" dirty="0"/>
              <a:t>2023</a:t>
            </a:r>
          </a:p>
        </p:txBody>
      </p:sp>
      <p:sp>
        <p:nvSpPr>
          <p:cNvPr id="13" name="Slide Number Placeholder 4">
            <a:extLst>
              <a:ext uri="{FF2B5EF4-FFF2-40B4-BE49-F238E27FC236}">
                <a16:creationId xmlns:a16="http://schemas.microsoft.com/office/drawing/2014/main" id="{D68A7B90-CE8C-4D70-A3AC-7C68D53F470B}"/>
              </a:ext>
            </a:extLst>
          </p:cNvPr>
          <p:cNvSpPr>
            <a:spLocks noGrp="1"/>
          </p:cNvSpPr>
          <p:nvPr>
            <p:ph type="sldNum" sz="quarter" idx="12"/>
          </p:nvPr>
        </p:nvSpPr>
        <p:spPr/>
        <p:txBody>
          <a:bodyPr/>
          <a:lstStyle/>
          <a:p>
            <a:pPr lvl="0"/>
            <a:r>
              <a:rPr lang="en-US" noProof="0" dirty="0"/>
              <a:t>5</a:t>
            </a:r>
          </a:p>
        </p:txBody>
      </p:sp>
      <p:sp>
        <p:nvSpPr>
          <p:cNvPr id="2" name="TextBox 1">
            <a:extLst>
              <a:ext uri="{FF2B5EF4-FFF2-40B4-BE49-F238E27FC236}">
                <a16:creationId xmlns:a16="http://schemas.microsoft.com/office/drawing/2014/main" id="{2046F499-F0D9-579A-ED8F-440350B2480D}"/>
              </a:ext>
            </a:extLst>
          </p:cNvPr>
          <p:cNvSpPr txBox="1"/>
          <p:nvPr/>
        </p:nvSpPr>
        <p:spPr>
          <a:xfrm>
            <a:off x="475247" y="6355080"/>
            <a:ext cx="9805737" cy="338554"/>
          </a:xfrm>
          <a:prstGeom prst="rect">
            <a:avLst/>
          </a:prstGeom>
          <a:noFill/>
        </p:spPr>
        <p:txBody>
          <a:bodyPr wrap="square" rtlCol="0">
            <a:spAutoFit/>
          </a:bodyPr>
          <a:lstStyle/>
          <a:p>
            <a:r>
              <a:rPr lang="en-US" sz="1600" dirty="0"/>
              <a:t>Note: If you feel you have an exception to these rules, please double check with a lead or supervisor</a:t>
            </a:r>
          </a:p>
        </p:txBody>
      </p:sp>
    </p:spTree>
    <p:extLst>
      <p:ext uri="{BB962C8B-B14F-4D97-AF65-F5344CB8AC3E}">
        <p14:creationId xmlns:p14="http://schemas.microsoft.com/office/powerpoint/2010/main" val="283486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649045" y="753035"/>
            <a:ext cx="5945393" cy="2366683"/>
          </a:xfrm>
        </p:spPr>
        <p:txBody>
          <a:bodyPr/>
          <a:lstStyle/>
          <a:p>
            <a:r>
              <a:rPr lang="en-US"/>
              <a:t>Question 2</a:t>
            </a:r>
            <a:endParaRPr lang="en-US" dirty="0"/>
          </a:p>
        </p:txBody>
      </p:sp>
      <p:sp>
        <p:nvSpPr>
          <p:cNvPr id="12" name="Subtitle 11">
            <a:extLst>
              <a:ext uri="{FF2B5EF4-FFF2-40B4-BE49-F238E27FC236}">
                <a16:creationId xmlns:a16="http://schemas.microsoft.com/office/drawing/2014/main" id="{AEAC0465-1751-47C8-9200-CF24EEB5E133}"/>
              </a:ext>
            </a:extLst>
          </p:cNvPr>
          <p:cNvSpPr>
            <a:spLocks noGrp="1"/>
          </p:cNvSpPr>
          <p:nvPr>
            <p:ph type="subTitle" idx="1"/>
          </p:nvPr>
        </p:nvSpPr>
        <p:spPr>
          <a:xfrm>
            <a:off x="649045" y="3075868"/>
            <a:ext cx="5945393" cy="1108335"/>
          </a:xfrm>
        </p:spPr>
        <p:txBody>
          <a:bodyPr/>
          <a:lstStyle/>
          <a:p>
            <a:r>
              <a:rPr lang="en-US"/>
              <a:t>What information is needed?</a:t>
            </a:r>
            <a:endParaRPr lang="en-US" dirty="0"/>
          </a:p>
        </p:txBody>
      </p:sp>
      <p:pic>
        <p:nvPicPr>
          <p:cNvPr id="26" name="Picture Placeholder 25" descr="Person facing waterfall">
            <a:extLst>
              <a:ext uri="{FF2B5EF4-FFF2-40B4-BE49-F238E27FC236}">
                <a16:creationId xmlns:a16="http://schemas.microsoft.com/office/drawing/2014/main" id="{5A11C124-E818-45E0-9F70-7F0C271DDC71}"/>
              </a:ext>
            </a:extLst>
          </p:cNvPr>
          <p:cNvPicPr>
            <a:picLocks noGrp="1" noChangeAspect="1"/>
          </p:cNvPicPr>
          <p:nvPr>
            <p:ph type="pic" sz="quarter" idx="14"/>
          </p:nvPr>
        </p:nvPicPr>
        <p:blipFill rotWithShape="1">
          <a:blip r:embed="rId3"/>
          <a:srcRect t="55029"/>
          <a:stretch/>
        </p:blipFill>
        <p:spPr>
          <a:xfrm>
            <a:off x="0" y="4533900"/>
            <a:ext cx="7086597" cy="2324100"/>
          </a:xfrm>
        </p:spPr>
      </p:pic>
      <p:sp>
        <p:nvSpPr>
          <p:cNvPr id="3" name="Footer Placeholder 2">
            <a:extLst>
              <a:ext uri="{FF2B5EF4-FFF2-40B4-BE49-F238E27FC236}">
                <a16:creationId xmlns:a16="http://schemas.microsoft.com/office/drawing/2014/main" id="{E5932065-5BEE-4D45-A3A1-6F0559B48650}"/>
              </a:ext>
            </a:extLst>
          </p:cNvPr>
          <p:cNvSpPr>
            <a:spLocks noGrp="1"/>
          </p:cNvSpPr>
          <p:nvPr>
            <p:ph type="ftr" sz="quarter" idx="11"/>
          </p:nvPr>
        </p:nvSpPr>
        <p:spPr>
          <a:xfrm>
            <a:off x="201168" y="6356350"/>
            <a:ext cx="4837176" cy="365125"/>
          </a:xfrm>
        </p:spPr>
        <p:txBody>
          <a:bodyPr/>
          <a:lstStyle/>
          <a:p>
            <a:r>
              <a:rPr lang="en-US"/>
              <a:t>Person Add</a:t>
            </a:r>
            <a:endParaRPr lang="en-US" dirty="0"/>
          </a:p>
        </p:txBody>
      </p:sp>
      <p:pic>
        <p:nvPicPr>
          <p:cNvPr id="18" name="Picture Placeholder 17" descr="Question mark on green pastel background">
            <a:extLst>
              <a:ext uri="{FF2B5EF4-FFF2-40B4-BE49-F238E27FC236}">
                <a16:creationId xmlns:a16="http://schemas.microsoft.com/office/drawing/2014/main" id="{17AE28DB-6A67-4368-B973-0AF9753460B7}"/>
              </a:ext>
            </a:extLst>
          </p:cNvPr>
          <p:cNvPicPr>
            <a:picLocks noGrp="1" noChangeAspect="1"/>
          </p:cNvPicPr>
          <p:nvPr>
            <p:ph type="pic" sz="quarter" idx="13"/>
          </p:nvPr>
        </p:nvPicPr>
        <p:blipFill>
          <a:blip r:embed="rId4"/>
          <a:srcRect/>
          <a:stretch/>
        </p:blipFill>
        <p:spPr>
          <a:xfrm>
            <a:off x="7086600" y="352425"/>
            <a:ext cx="5105400" cy="3829050"/>
          </a:xfrm>
        </p:spPr>
      </p:pic>
      <p:sp>
        <p:nvSpPr>
          <p:cNvPr id="2" name="Date Placeholder 1">
            <a:extLst>
              <a:ext uri="{FF2B5EF4-FFF2-40B4-BE49-F238E27FC236}">
                <a16:creationId xmlns:a16="http://schemas.microsoft.com/office/drawing/2014/main" id="{B8D2C1D6-521E-4B36-BBF3-F3613BE0A718}"/>
              </a:ext>
            </a:extLst>
          </p:cNvPr>
          <p:cNvSpPr>
            <a:spLocks noGrp="1"/>
          </p:cNvSpPr>
          <p:nvPr>
            <p:ph type="dt" sz="half" idx="10"/>
          </p:nvPr>
        </p:nvSpPr>
        <p:spPr>
          <a:xfrm>
            <a:off x="7013448" y="6355080"/>
            <a:ext cx="4352544" cy="365125"/>
          </a:xfrm>
        </p:spPr>
        <p:txBody>
          <a:bodyPr/>
          <a:lstStyle/>
          <a:p>
            <a:r>
              <a:rPr lang="en-US"/>
              <a:t>2023</a:t>
            </a:r>
            <a:endParaRPr lang="en-US" dirty="0"/>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a:lstStyle/>
          <a:p>
            <a:pPr lvl="0"/>
            <a:fld id="{2722F022-211C-4882-844C-086FEA6806AA}" type="slidenum">
              <a:rPr lang="en-US" noProof="0" smtClean="0"/>
              <a:pPr lvl="0"/>
              <a:t>6</a:t>
            </a:fld>
            <a:endParaRPr lang="en-US" noProof="0" dirty="0"/>
          </a:p>
        </p:txBody>
      </p:sp>
      <p:pic>
        <p:nvPicPr>
          <p:cNvPr id="15" name="Picture Placeholder 21" descr="Stack of files">
            <a:extLst>
              <a:ext uri="{FF2B5EF4-FFF2-40B4-BE49-F238E27FC236}">
                <a16:creationId xmlns:a16="http://schemas.microsoft.com/office/drawing/2014/main" id="{06C19C17-4969-EAD6-DAB7-3BE7B670B056}"/>
              </a:ext>
            </a:extLst>
          </p:cNvPr>
          <p:cNvPicPr>
            <a:picLocks noGrp="1" noChangeAspect="1"/>
          </p:cNvPicPr>
          <p:nvPr>
            <p:ph type="pic" sz="quarter" idx="15"/>
          </p:nvPr>
        </p:nvPicPr>
        <p:blipFill rotWithShape="1">
          <a:blip r:embed="rId5"/>
          <a:srcRect t="15900" b="15900"/>
          <a:stretch/>
        </p:blipFill>
        <p:spPr>
          <a:xfrm>
            <a:off x="7086600" y="4533900"/>
            <a:ext cx="5105400" cy="2324100"/>
          </a:xfrm>
          <a:prstGeom prst="rect">
            <a:avLst/>
          </a:prstGeom>
        </p:spPr>
      </p:pic>
      <p:pic>
        <p:nvPicPr>
          <p:cNvPr id="16" name="Picture Placeholder 17" descr="Question mark on green pastel background">
            <a:extLst>
              <a:ext uri="{FF2B5EF4-FFF2-40B4-BE49-F238E27FC236}">
                <a16:creationId xmlns:a16="http://schemas.microsoft.com/office/drawing/2014/main" id="{4BBD3D29-2678-7EF0-2CB5-58B7E2C7617A}"/>
              </a:ext>
            </a:extLst>
          </p:cNvPr>
          <p:cNvPicPr>
            <a:picLocks noChangeAspect="1"/>
          </p:cNvPicPr>
          <p:nvPr/>
        </p:nvPicPr>
        <p:blipFill rotWithShape="1">
          <a:blip r:embed="rId4"/>
          <a:srcRect l="15546"/>
          <a:stretch/>
        </p:blipFill>
        <p:spPr>
          <a:xfrm>
            <a:off x="7086601" y="10"/>
            <a:ext cx="5105399" cy="4533890"/>
          </a:xfrm>
          <a:prstGeom prst="rect">
            <a:avLst/>
          </a:prstGeom>
        </p:spPr>
      </p:pic>
    </p:spTree>
    <p:extLst>
      <p:ext uri="{BB962C8B-B14F-4D97-AF65-F5344CB8AC3E}">
        <p14:creationId xmlns:p14="http://schemas.microsoft.com/office/powerpoint/2010/main" val="1266977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A545D1D-3833-5729-FD53-F98AA4B519CF}"/>
              </a:ext>
            </a:extLst>
          </p:cNvPr>
          <p:cNvSpPr>
            <a:spLocks noGrp="1"/>
          </p:cNvSpPr>
          <p:nvPr>
            <p:ph type="title"/>
          </p:nvPr>
        </p:nvSpPr>
        <p:spPr>
          <a:xfrm>
            <a:off x="664683" y="183988"/>
            <a:ext cx="10621289" cy="803380"/>
          </a:xfrm>
        </p:spPr>
        <p:txBody>
          <a:bodyPr>
            <a:normAutofit fontScale="90000"/>
          </a:bodyPr>
          <a:lstStyle/>
          <a:p>
            <a:pPr algn="ctr"/>
            <a:r>
              <a:rPr lang="en-US" dirty="0"/>
              <a:t>Information needed</a:t>
            </a:r>
          </a:p>
        </p:txBody>
      </p:sp>
      <p:sp>
        <p:nvSpPr>
          <p:cNvPr id="9" name="Text Placeholder 8">
            <a:extLst>
              <a:ext uri="{FF2B5EF4-FFF2-40B4-BE49-F238E27FC236}">
                <a16:creationId xmlns:a16="http://schemas.microsoft.com/office/drawing/2014/main" id="{37CC5F50-FCCE-CACF-4D06-858B189D7ABA}"/>
              </a:ext>
            </a:extLst>
          </p:cNvPr>
          <p:cNvSpPr>
            <a:spLocks noGrp="1"/>
          </p:cNvSpPr>
          <p:nvPr>
            <p:ph type="body" sz="quarter" idx="14"/>
          </p:nvPr>
        </p:nvSpPr>
        <p:spPr/>
        <p:txBody>
          <a:bodyPr>
            <a:normAutofit/>
          </a:bodyPr>
          <a:lstStyle/>
          <a:p>
            <a:r>
              <a:rPr lang="en-US" dirty="0">
                <a:solidFill>
                  <a:srgbClr val="FF0000"/>
                </a:solidFill>
              </a:rPr>
              <a:t>Cannot add without</a:t>
            </a:r>
          </a:p>
        </p:txBody>
      </p:sp>
      <p:sp>
        <p:nvSpPr>
          <p:cNvPr id="14" name="Text Placeholder 13">
            <a:extLst>
              <a:ext uri="{FF2B5EF4-FFF2-40B4-BE49-F238E27FC236}">
                <a16:creationId xmlns:a16="http://schemas.microsoft.com/office/drawing/2014/main" id="{BB8A7EDF-6DA1-5E9A-A1B9-A06DDBD9D585}"/>
              </a:ext>
            </a:extLst>
          </p:cNvPr>
          <p:cNvSpPr>
            <a:spLocks noGrp="1"/>
          </p:cNvSpPr>
          <p:nvPr>
            <p:ph type="body" sz="quarter" idx="21"/>
          </p:nvPr>
        </p:nvSpPr>
        <p:spPr>
          <a:xfrm>
            <a:off x="8025393" y="2374899"/>
            <a:ext cx="3327366" cy="2236859"/>
          </a:xfrm>
        </p:spPr>
        <p:txBody>
          <a:bodyPr/>
          <a:lstStyle/>
          <a:p>
            <a:r>
              <a:rPr lang="en-US" dirty="0"/>
              <a:t>School status</a:t>
            </a:r>
          </a:p>
          <a:p>
            <a:r>
              <a:rPr lang="en-US" dirty="0"/>
              <a:t>Disability status</a:t>
            </a:r>
          </a:p>
          <a:p>
            <a:r>
              <a:rPr lang="en-US" dirty="0"/>
              <a:t>Employment or Income information</a:t>
            </a:r>
          </a:p>
          <a:p>
            <a:r>
              <a:rPr lang="en-US" dirty="0"/>
              <a:t>Expense information</a:t>
            </a:r>
          </a:p>
          <a:p>
            <a:endParaRPr lang="en-US" dirty="0"/>
          </a:p>
        </p:txBody>
      </p:sp>
      <p:sp>
        <p:nvSpPr>
          <p:cNvPr id="5" name="Footer Placeholder 4">
            <a:extLst>
              <a:ext uri="{FF2B5EF4-FFF2-40B4-BE49-F238E27FC236}">
                <a16:creationId xmlns:a16="http://schemas.microsoft.com/office/drawing/2014/main" id="{24AF28A0-D123-3C44-10B7-9C8255918981}"/>
              </a:ext>
            </a:extLst>
          </p:cNvPr>
          <p:cNvSpPr>
            <a:spLocks noGrp="1"/>
          </p:cNvSpPr>
          <p:nvPr>
            <p:ph type="ftr" sz="quarter" idx="11"/>
          </p:nvPr>
        </p:nvSpPr>
        <p:spPr/>
        <p:txBody>
          <a:bodyPr/>
          <a:lstStyle/>
          <a:p>
            <a:pPr>
              <a:defRPr/>
            </a:pPr>
            <a:r>
              <a:rPr lang="en-US" dirty="0">
                <a:effectLst>
                  <a:outerShdw blurRad="38100" dist="38100" dir="2700000" algn="tl">
                    <a:srgbClr val="000000">
                      <a:alpha val="43137"/>
                    </a:srgbClr>
                  </a:outerShdw>
                </a:effectLst>
              </a:rPr>
              <a:t>Person add</a:t>
            </a:r>
          </a:p>
        </p:txBody>
      </p:sp>
      <p:sp>
        <p:nvSpPr>
          <p:cNvPr id="6" name="Date Placeholder 5">
            <a:extLst>
              <a:ext uri="{FF2B5EF4-FFF2-40B4-BE49-F238E27FC236}">
                <a16:creationId xmlns:a16="http://schemas.microsoft.com/office/drawing/2014/main" id="{3CFCFF3F-E83F-6424-5FEC-74C3A879F857}"/>
              </a:ext>
            </a:extLst>
          </p:cNvPr>
          <p:cNvSpPr>
            <a:spLocks noGrp="1"/>
          </p:cNvSpPr>
          <p:nvPr>
            <p:ph type="dt" sz="half" idx="10"/>
          </p:nvPr>
        </p:nvSpPr>
        <p:spPr/>
        <p:txBody>
          <a:bodyPr/>
          <a:lstStyle/>
          <a:p>
            <a:pPr>
              <a:defRPr/>
            </a:pPr>
            <a:r>
              <a:rPr lang="en-US" dirty="0">
                <a:effectLst>
                  <a:outerShdw blurRad="38100" dist="38100" dir="2700000" algn="tl">
                    <a:srgbClr val="000000">
                      <a:alpha val="43137"/>
                    </a:srgbClr>
                  </a:outerShdw>
                </a:effectLst>
              </a:rPr>
              <a:t>2023</a:t>
            </a:r>
          </a:p>
        </p:txBody>
      </p:sp>
      <p:sp>
        <p:nvSpPr>
          <p:cNvPr id="7" name="Slide Number Placeholder 6">
            <a:extLst>
              <a:ext uri="{FF2B5EF4-FFF2-40B4-BE49-F238E27FC236}">
                <a16:creationId xmlns:a16="http://schemas.microsoft.com/office/drawing/2014/main" id="{512EB990-018D-4982-7603-9F64751B9BF0}"/>
              </a:ext>
            </a:extLst>
          </p:cNvPr>
          <p:cNvSpPr>
            <a:spLocks noGrp="1"/>
          </p:cNvSpPr>
          <p:nvPr>
            <p:ph type="sldNum" sz="quarter" idx="12"/>
          </p:nvPr>
        </p:nvSpPr>
        <p:spPr/>
        <p:txBody>
          <a:bodyPr/>
          <a:lstStyle/>
          <a:p>
            <a:pPr>
              <a:defRPr/>
            </a:pPr>
            <a:fld id="{CD6D940D-6D44-4DF9-9322-B4B11F7EDCD0}" type="slidenum">
              <a:rPr lang="en-US" smtClean="0">
                <a:effectLst>
                  <a:outerShdw blurRad="38100" dist="38100" dir="2700000" algn="tl">
                    <a:srgbClr val="000000">
                      <a:alpha val="43137"/>
                    </a:srgbClr>
                  </a:outerShdw>
                </a:effectLst>
              </a:rPr>
              <a:pPr>
                <a:defRPr/>
              </a:pPr>
              <a:t>7</a:t>
            </a:fld>
            <a:endParaRPr lang="en-US" dirty="0">
              <a:effectLst>
                <a:outerShdw blurRad="38100" dist="38100" dir="2700000" algn="tl">
                  <a:srgbClr val="000000">
                    <a:alpha val="43137"/>
                  </a:srgbClr>
                </a:outerShdw>
              </a:effectLst>
            </a:endParaRPr>
          </a:p>
        </p:txBody>
      </p:sp>
      <p:sp>
        <p:nvSpPr>
          <p:cNvPr id="13" name="Text Placeholder 12">
            <a:extLst>
              <a:ext uri="{FF2B5EF4-FFF2-40B4-BE49-F238E27FC236}">
                <a16:creationId xmlns:a16="http://schemas.microsoft.com/office/drawing/2014/main" id="{303BA04A-66E1-BAC9-BEEB-602DD5F1ED10}"/>
              </a:ext>
            </a:extLst>
          </p:cNvPr>
          <p:cNvSpPr>
            <a:spLocks noGrp="1"/>
          </p:cNvSpPr>
          <p:nvPr>
            <p:ph type="body" sz="quarter" idx="20"/>
          </p:nvPr>
        </p:nvSpPr>
        <p:spPr>
          <a:xfrm>
            <a:off x="4432317" y="2374899"/>
            <a:ext cx="3327366" cy="2236859"/>
          </a:xfrm>
        </p:spPr>
        <p:txBody>
          <a:bodyPr>
            <a:normAutofit lnSpcReduction="10000"/>
          </a:bodyPr>
          <a:lstStyle/>
          <a:p>
            <a:r>
              <a:rPr lang="en-US" dirty="0"/>
              <a:t>SSN</a:t>
            </a:r>
          </a:p>
          <a:p>
            <a:r>
              <a:rPr lang="en-US" dirty="0"/>
              <a:t>Claimed placement information for a minor child</a:t>
            </a:r>
          </a:p>
          <a:p>
            <a:r>
              <a:rPr lang="en-US" dirty="0"/>
              <a:t>Relationship to all case members</a:t>
            </a:r>
          </a:p>
        </p:txBody>
      </p:sp>
      <p:sp>
        <p:nvSpPr>
          <p:cNvPr id="10" name="Text Placeholder 9">
            <a:extLst>
              <a:ext uri="{FF2B5EF4-FFF2-40B4-BE49-F238E27FC236}">
                <a16:creationId xmlns:a16="http://schemas.microsoft.com/office/drawing/2014/main" id="{B9A30D79-F49A-A517-E36B-B9B45C653379}"/>
              </a:ext>
            </a:extLst>
          </p:cNvPr>
          <p:cNvSpPr>
            <a:spLocks noGrp="1"/>
          </p:cNvSpPr>
          <p:nvPr>
            <p:ph type="body" sz="quarter" idx="16"/>
          </p:nvPr>
        </p:nvSpPr>
        <p:spPr/>
        <p:txBody>
          <a:bodyPr>
            <a:normAutofit fontScale="70000" lnSpcReduction="20000"/>
          </a:bodyPr>
          <a:lstStyle/>
          <a:p>
            <a:pPr algn="ctr"/>
            <a:r>
              <a:rPr lang="en-US" dirty="0">
                <a:solidFill>
                  <a:srgbClr val="00B050"/>
                </a:solidFill>
              </a:rPr>
              <a:t>Can add without and request verification if needed</a:t>
            </a:r>
          </a:p>
        </p:txBody>
      </p:sp>
      <p:sp>
        <p:nvSpPr>
          <p:cNvPr id="12" name="Text Placeholder 11">
            <a:extLst>
              <a:ext uri="{FF2B5EF4-FFF2-40B4-BE49-F238E27FC236}">
                <a16:creationId xmlns:a16="http://schemas.microsoft.com/office/drawing/2014/main" id="{00BA50E9-46B7-D767-91F6-CE30918B36B5}"/>
              </a:ext>
            </a:extLst>
          </p:cNvPr>
          <p:cNvSpPr>
            <a:spLocks noGrp="1"/>
          </p:cNvSpPr>
          <p:nvPr>
            <p:ph type="body" sz="quarter" idx="19"/>
          </p:nvPr>
        </p:nvSpPr>
        <p:spPr>
          <a:xfrm>
            <a:off x="851193" y="2374900"/>
            <a:ext cx="3327366" cy="2236858"/>
          </a:xfrm>
        </p:spPr>
        <p:txBody>
          <a:bodyPr/>
          <a:lstStyle/>
          <a:p>
            <a:r>
              <a:rPr lang="en-US" dirty="0"/>
              <a:t>Full Name (First and Last)</a:t>
            </a:r>
          </a:p>
          <a:p>
            <a:r>
              <a:rPr lang="en-US" dirty="0"/>
              <a:t>Date of Birth</a:t>
            </a:r>
          </a:p>
        </p:txBody>
      </p:sp>
      <p:sp>
        <p:nvSpPr>
          <p:cNvPr id="11" name="Text Placeholder 10">
            <a:extLst>
              <a:ext uri="{FF2B5EF4-FFF2-40B4-BE49-F238E27FC236}">
                <a16:creationId xmlns:a16="http://schemas.microsoft.com/office/drawing/2014/main" id="{CBFA583A-4DA9-B289-5EBB-020FC1194431}"/>
              </a:ext>
            </a:extLst>
          </p:cNvPr>
          <p:cNvSpPr>
            <a:spLocks noGrp="1"/>
          </p:cNvSpPr>
          <p:nvPr>
            <p:ph type="body" sz="quarter" idx="18"/>
          </p:nvPr>
        </p:nvSpPr>
        <p:spPr/>
        <p:txBody>
          <a:bodyPr>
            <a:normAutofit fontScale="92500"/>
          </a:bodyPr>
          <a:lstStyle/>
          <a:p>
            <a:r>
              <a:rPr lang="en-US" dirty="0">
                <a:solidFill>
                  <a:schemeClr val="accent4"/>
                </a:solidFill>
              </a:rPr>
              <a:t>Avoid adding without</a:t>
            </a:r>
          </a:p>
        </p:txBody>
      </p:sp>
      <p:sp>
        <p:nvSpPr>
          <p:cNvPr id="19" name="TextBox 18">
            <a:extLst>
              <a:ext uri="{FF2B5EF4-FFF2-40B4-BE49-F238E27FC236}">
                <a16:creationId xmlns:a16="http://schemas.microsoft.com/office/drawing/2014/main" id="{DB98FC6D-C0B4-1815-897C-DBCE5B8A60CF}"/>
              </a:ext>
            </a:extLst>
          </p:cNvPr>
          <p:cNvSpPr txBox="1"/>
          <p:nvPr/>
        </p:nvSpPr>
        <p:spPr>
          <a:xfrm>
            <a:off x="602974" y="4744120"/>
            <a:ext cx="10986052" cy="1754326"/>
          </a:xfrm>
          <a:prstGeom prst="rect">
            <a:avLst/>
          </a:prstGeom>
          <a:noFill/>
        </p:spPr>
        <p:txBody>
          <a:bodyPr wrap="square" rtlCol="0">
            <a:spAutoFit/>
          </a:bodyPr>
          <a:lstStyle/>
          <a:p>
            <a:r>
              <a:rPr lang="en-US" b="1" dirty="0">
                <a:solidFill>
                  <a:srgbClr val="FF0000"/>
                </a:solidFill>
              </a:rPr>
              <a:t>If a client does not have the information in column 1, they need to call back or we need to follow up to obtain this information. Household Composition can be pended. </a:t>
            </a:r>
          </a:p>
          <a:p>
            <a:endParaRPr lang="en-US" b="1" dirty="0">
              <a:solidFill>
                <a:srgbClr val="FF0000"/>
              </a:solidFill>
            </a:endParaRPr>
          </a:p>
          <a:p>
            <a:r>
              <a:rPr lang="en-US" b="1" dirty="0">
                <a:solidFill>
                  <a:schemeClr val="accent4"/>
                </a:solidFill>
              </a:rPr>
              <a:t>If a client is missing an item in column 2 we should do our best to locate the information in our systems BEFORE adding (Check for other cases/PINs in CWW, check KIDS, etc.) but if we cannot find this information, we should still add the person and request the item(s) needed.</a:t>
            </a:r>
          </a:p>
        </p:txBody>
      </p:sp>
      <p:sp>
        <p:nvSpPr>
          <p:cNvPr id="24" name="Rectangle 23">
            <a:extLst>
              <a:ext uri="{FF2B5EF4-FFF2-40B4-BE49-F238E27FC236}">
                <a16:creationId xmlns:a16="http://schemas.microsoft.com/office/drawing/2014/main" id="{95987077-9F9B-9244-A10C-B38C53E5A403}"/>
              </a:ext>
            </a:extLst>
          </p:cNvPr>
          <p:cNvSpPr/>
          <p:nvPr/>
        </p:nvSpPr>
        <p:spPr>
          <a:xfrm>
            <a:off x="664683" y="1268130"/>
            <a:ext cx="3474720" cy="3474720"/>
          </a:xfrm>
          <a:prstGeom prst="rect">
            <a:avLst/>
          </a:prstGeom>
          <a:solidFill>
            <a:srgbClr val="000000">
              <a:alpha val="5000"/>
            </a:srgbClr>
          </a:solidFill>
          <a:ln w="18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6" name="Rectangle 25">
            <a:extLst>
              <a:ext uri="{FF2B5EF4-FFF2-40B4-BE49-F238E27FC236}">
                <a16:creationId xmlns:a16="http://schemas.microsoft.com/office/drawing/2014/main" id="{D1577576-EF7D-623F-755F-49BFAA07FFD8}"/>
              </a:ext>
            </a:extLst>
          </p:cNvPr>
          <p:cNvSpPr/>
          <p:nvPr/>
        </p:nvSpPr>
        <p:spPr>
          <a:xfrm>
            <a:off x="4258265" y="1268130"/>
            <a:ext cx="3474720" cy="3474720"/>
          </a:xfrm>
          <a:prstGeom prst="rect">
            <a:avLst/>
          </a:prstGeom>
          <a:solidFill>
            <a:srgbClr val="000000">
              <a:alpha val="5000"/>
            </a:srgbClr>
          </a:solidFill>
          <a:ln w="18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7" name="Rectangle 26">
            <a:extLst>
              <a:ext uri="{FF2B5EF4-FFF2-40B4-BE49-F238E27FC236}">
                <a16:creationId xmlns:a16="http://schemas.microsoft.com/office/drawing/2014/main" id="{22D24A40-8716-3A6C-E9A3-6F5ED31D3441}"/>
              </a:ext>
            </a:extLst>
          </p:cNvPr>
          <p:cNvSpPr/>
          <p:nvPr/>
        </p:nvSpPr>
        <p:spPr>
          <a:xfrm>
            <a:off x="7865980" y="1268130"/>
            <a:ext cx="3474720" cy="3474720"/>
          </a:xfrm>
          <a:prstGeom prst="rect">
            <a:avLst/>
          </a:prstGeom>
          <a:solidFill>
            <a:srgbClr val="000000">
              <a:alpha val="5000"/>
            </a:srgbClr>
          </a:solidFill>
          <a:ln w="18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1018903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61F61FA-C154-1C4C-97EE-7576405BA17C}"/>
              </a:ext>
            </a:extLst>
          </p:cNvPr>
          <p:cNvSpPr>
            <a:spLocks noGrp="1"/>
          </p:cNvSpPr>
          <p:nvPr>
            <p:ph type="title"/>
          </p:nvPr>
        </p:nvSpPr>
        <p:spPr/>
        <p:txBody>
          <a:bodyPr>
            <a:normAutofit fontScale="90000"/>
          </a:bodyPr>
          <a:lstStyle/>
          <a:p>
            <a:pPr algn="ctr"/>
            <a:r>
              <a:rPr lang="en-US" dirty="0"/>
              <a:t>Getting additional information</a:t>
            </a:r>
          </a:p>
        </p:txBody>
      </p:sp>
      <p:sp>
        <p:nvSpPr>
          <p:cNvPr id="13" name="Text Placeholder 12">
            <a:extLst>
              <a:ext uri="{FF2B5EF4-FFF2-40B4-BE49-F238E27FC236}">
                <a16:creationId xmlns:a16="http://schemas.microsoft.com/office/drawing/2014/main" id="{9B8A816F-D7ED-1C76-2926-15BF7DF68E65}"/>
              </a:ext>
            </a:extLst>
          </p:cNvPr>
          <p:cNvSpPr>
            <a:spLocks noGrp="1"/>
          </p:cNvSpPr>
          <p:nvPr>
            <p:ph type="body" sz="quarter" idx="14"/>
          </p:nvPr>
        </p:nvSpPr>
        <p:spPr/>
        <p:txBody>
          <a:bodyPr/>
          <a:lstStyle/>
          <a:p>
            <a:pPr algn="ctr"/>
            <a:r>
              <a:rPr lang="en-US" dirty="0"/>
              <a:t>Information or Documentation</a:t>
            </a:r>
          </a:p>
        </p:txBody>
      </p:sp>
      <p:sp>
        <p:nvSpPr>
          <p:cNvPr id="15" name="Text Placeholder 14">
            <a:extLst>
              <a:ext uri="{FF2B5EF4-FFF2-40B4-BE49-F238E27FC236}">
                <a16:creationId xmlns:a16="http://schemas.microsoft.com/office/drawing/2014/main" id="{890C172D-5A4B-CC7B-CD53-FC80F6CA6C35}"/>
              </a:ext>
            </a:extLst>
          </p:cNvPr>
          <p:cNvSpPr>
            <a:spLocks noGrp="1"/>
          </p:cNvSpPr>
          <p:nvPr>
            <p:ph type="body" sz="quarter" idx="17"/>
          </p:nvPr>
        </p:nvSpPr>
        <p:spPr/>
        <p:txBody>
          <a:bodyPr>
            <a:normAutofit/>
          </a:bodyPr>
          <a:lstStyle/>
          <a:p>
            <a:pPr marL="0" indent="0">
              <a:buNone/>
            </a:pPr>
            <a:r>
              <a:rPr lang="en-US" sz="1800" dirty="0"/>
              <a:t>If we don’t have enough info to request the correct verification OR we don’t require verification we should first attempt to reach the client to clarify. If we cannot or they don’t have the information available we should try to pend the gatepost whenever possible. This will send a questionnaire style notice to the client asking them for more information. Example for employment: </a:t>
            </a:r>
          </a:p>
        </p:txBody>
      </p:sp>
      <p:sp>
        <p:nvSpPr>
          <p:cNvPr id="14" name="Text Placeholder 13">
            <a:extLst>
              <a:ext uri="{FF2B5EF4-FFF2-40B4-BE49-F238E27FC236}">
                <a16:creationId xmlns:a16="http://schemas.microsoft.com/office/drawing/2014/main" id="{07E02FC7-EAE7-DFBF-ED25-56FB3774E759}"/>
              </a:ext>
            </a:extLst>
          </p:cNvPr>
          <p:cNvSpPr>
            <a:spLocks noGrp="1"/>
          </p:cNvSpPr>
          <p:nvPr>
            <p:ph type="body" sz="quarter" idx="16"/>
          </p:nvPr>
        </p:nvSpPr>
        <p:spPr/>
        <p:txBody>
          <a:bodyPr/>
          <a:lstStyle/>
          <a:p>
            <a:pPr algn="ctr"/>
            <a:r>
              <a:rPr lang="en-US" dirty="0">
                <a:solidFill>
                  <a:srgbClr val="7030A0"/>
                </a:solidFill>
              </a:rPr>
              <a:t>Verification</a:t>
            </a:r>
          </a:p>
        </p:txBody>
      </p:sp>
      <p:sp>
        <p:nvSpPr>
          <p:cNvPr id="16" name="Text Placeholder 15">
            <a:extLst>
              <a:ext uri="{FF2B5EF4-FFF2-40B4-BE49-F238E27FC236}">
                <a16:creationId xmlns:a16="http://schemas.microsoft.com/office/drawing/2014/main" id="{602F8B83-F1DE-E026-D702-20688F33C091}"/>
              </a:ext>
            </a:extLst>
          </p:cNvPr>
          <p:cNvSpPr>
            <a:spLocks noGrp="1"/>
          </p:cNvSpPr>
          <p:nvPr>
            <p:ph type="body" sz="quarter" idx="18"/>
          </p:nvPr>
        </p:nvSpPr>
        <p:spPr/>
        <p:txBody>
          <a:bodyPr>
            <a:normAutofit/>
          </a:bodyPr>
          <a:lstStyle/>
          <a:p>
            <a:pPr marL="0" indent="0">
              <a:buNone/>
            </a:pPr>
            <a:r>
              <a:rPr lang="en-US" sz="1800" dirty="0"/>
              <a:t>If we have information, but it needs to be verified, pend the page/field that needs verification. This will send a notice asking for specific verification. Example for employment:</a:t>
            </a:r>
          </a:p>
        </p:txBody>
      </p:sp>
      <p:sp>
        <p:nvSpPr>
          <p:cNvPr id="9" name="Footer Placeholder 8">
            <a:extLst>
              <a:ext uri="{FF2B5EF4-FFF2-40B4-BE49-F238E27FC236}">
                <a16:creationId xmlns:a16="http://schemas.microsoft.com/office/drawing/2014/main" id="{7B40E1F0-0C96-102C-FC20-560C19F648D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Person Add</a:t>
            </a:r>
          </a:p>
        </p:txBody>
      </p:sp>
      <p:sp>
        <p:nvSpPr>
          <p:cNvPr id="10" name="Date Placeholder 9">
            <a:extLst>
              <a:ext uri="{FF2B5EF4-FFF2-40B4-BE49-F238E27FC236}">
                <a16:creationId xmlns:a16="http://schemas.microsoft.com/office/drawing/2014/main" id="{2A3DC731-ED5A-5925-DA55-FAF92B434B93}"/>
              </a:ext>
            </a:extLst>
          </p:cNvPr>
          <p:cNvSpPr>
            <a:spLocks noGrp="1"/>
          </p:cNvSpPr>
          <p:nvPr>
            <p:ph type="dt" sz="half" idx="10"/>
          </p:nvPr>
        </p:nvSpPr>
        <p:spPr/>
        <p:txBody>
          <a:bodyPr/>
          <a:lstStyle/>
          <a:p>
            <a:pPr>
              <a:defRPr/>
            </a:pPr>
            <a:r>
              <a:rPr lang="en-US" dirty="0">
                <a:solidFill>
                  <a:prstClr val="black"/>
                </a:solidFill>
              </a:rPr>
              <a:t>2023</a:t>
            </a:r>
          </a:p>
        </p:txBody>
      </p:sp>
      <p:sp>
        <p:nvSpPr>
          <p:cNvPr id="11" name="Slide Number Placeholder 10">
            <a:extLst>
              <a:ext uri="{FF2B5EF4-FFF2-40B4-BE49-F238E27FC236}">
                <a16:creationId xmlns:a16="http://schemas.microsoft.com/office/drawing/2014/main" id="{E0833E7E-CA1A-02E7-75D2-1308374181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8" name="Picture 17">
            <a:extLst>
              <a:ext uri="{FF2B5EF4-FFF2-40B4-BE49-F238E27FC236}">
                <a16:creationId xmlns:a16="http://schemas.microsoft.com/office/drawing/2014/main" id="{B9DBC5A3-3928-8CE2-1D3E-647DAED1BD77}"/>
              </a:ext>
            </a:extLst>
          </p:cNvPr>
          <p:cNvPicPr>
            <a:picLocks noChangeAspect="1"/>
          </p:cNvPicPr>
          <p:nvPr/>
        </p:nvPicPr>
        <p:blipFill>
          <a:blip r:embed="rId2"/>
          <a:stretch>
            <a:fillRect/>
          </a:stretch>
        </p:blipFill>
        <p:spPr>
          <a:xfrm>
            <a:off x="1303776" y="5145638"/>
            <a:ext cx="4541520" cy="380574"/>
          </a:xfrm>
          <a:prstGeom prst="rect">
            <a:avLst/>
          </a:prstGeom>
          <a:ln>
            <a:solidFill>
              <a:schemeClr val="tx1"/>
            </a:solidFill>
          </a:ln>
        </p:spPr>
      </p:pic>
      <p:pic>
        <p:nvPicPr>
          <p:cNvPr id="20" name="Picture 19">
            <a:extLst>
              <a:ext uri="{FF2B5EF4-FFF2-40B4-BE49-F238E27FC236}">
                <a16:creationId xmlns:a16="http://schemas.microsoft.com/office/drawing/2014/main" id="{AB45F04A-2D27-1D38-E748-F82CD5453E46}"/>
              </a:ext>
            </a:extLst>
          </p:cNvPr>
          <p:cNvPicPr>
            <a:picLocks noChangeAspect="1"/>
          </p:cNvPicPr>
          <p:nvPr/>
        </p:nvPicPr>
        <p:blipFill>
          <a:blip r:embed="rId3"/>
          <a:stretch>
            <a:fillRect/>
          </a:stretch>
        </p:blipFill>
        <p:spPr>
          <a:xfrm>
            <a:off x="6790299" y="4057650"/>
            <a:ext cx="3691050" cy="1810191"/>
          </a:xfrm>
          <a:prstGeom prst="rect">
            <a:avLst/>
          </a:prstGeom>
          <a:ln>
            <a:solidFill>
              <a:schemeClr val="tx1"/>
            </a:solidFill>
          </a:ln>
        </p:spPr>
      </p:pic>
      <p:sp>
        <p:nvSpPr>
          <p:cNvPr id="21" name="TextBox 20">
            <a:extLst>
              <a:ext uri="{FF2B5EF4-FFF2-40B4-BE49-F238E27FC236}">
                <a16:creationId xmlns:a16="http://schemas.microsoft.com/office/drawing/2014/main" id="{2DCE30A8-BB7E-DE78-7569-7E88B981B2F9}"/>
              </a:ext>
            </a:extLst>
          </p:cNvPr>
          <p:cNvSpPr txBox="1"/>
          <p:nvPr/>
        </p:nvSpPr>
        <p:spPr>
          <a:xfrm>
            <a:off x="1209243" y="5558728"/>
            <a:ext cx="4837176" cy="646331"/>
          </a:xfrm>
          <a:prstGeom prst="rect">
            <a:avLst/>
          </a:prstGeom>
          <a:noFill/>
        </p:spPr>
        <p:txBody>
          <a:bodyPr wrap="square" rtlCol="0">
            <a:spAutoFit/>
          </a:bodyPr>
          <a:lstStyle/>
          <a:p>
            <a:r>
              <a:rPr lang="en-US" dirty="0"/>
              <a:t>This does mean you may have to request </a:t>
            </a:r>
            <a:r>
              <a:rPr lang="en-US" dirty="0">
                <a:solidFill>
                  <a:srgbClr val="7030A0"/>
                </a:solidFill>
              </a:rPr>
              <a:t>verification</a:t>
            </a:r>
            <a:r>
              <a:rPr lang="en-US" dirty="0"/>
              <a:t> once the </a:t>
            </a:r>
            <a:r>
              <a:rPr lang="en-US" dirty="0">
                <a:solidFill>
                  <a:schemeClr val="accent2">
                    <a:lumMod val="75000"/>
                  </a:schemeClr>
                </a:solidFill>
              </a:rPr>
              <a:t>information</a:t>
            </a:r>
            <a:r>
              <a:rPr lang="en-US" dirty="0"/>
              <a:t> is received.</a:t>
            </a:r>
          </a:p>
        </p:txBody>
      </p:sp>
    </p:spTree>
    <p:extLst>
      <p:ext uri="{BB962C8B-B14F-4D97-AF65-F5344CB8AC3E}">
        <p14:creationId xmlns:p14="http://schemas.microsoft.com/office/powerpoint/2010/main" val="3777893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Rectangle 32">
            <a:extLst>
              <a:ext uri="{FF2B5EF4-FFF2-40B4-BE49-F238E27FC236}">
                <a16:creationId xmlns:a16="http://schemas.microsoft.com/office/drawing/2014/main" id="{67341D0A-0322-470A-BC74-EE9311CEB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C2F39F9-0762-44C7-A5B8-A7081E4CB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649045" y="753035"/>
            <a:ext cx="5945393" cy="2366683"/>
          </a:xfrm>
        </p:spPr>
        <p:txBody>
          <a:bodyPr vert="horz" lIns="91440" tIns="45720" rIns="91440" bIns="45720" rtlCol="0" anchor="t">
            <a:normAutofit/>
          </a:bodyPr>
          <a:lstStyle/>
          <a:p>
            <a:r>
              <a:rPr lang="en-US" sz="6000" spc="-40">
                <a:solidFill>
                  <a:srgbClr val="FFFFFF"/>
                </a:solidFill>
              </a:rPr>
              <a:t>Question 3</a:t>
            </a:r>
          </a:p>
        </p:txBody>
      </p:sp>
      <p:sp>
        <p:nvSpPr>
          <p:cNvPr id="12" name="Subtitle 11">
            <a:extLst>
              <a:ext uri="{FF2B5EF4-FFF2-40B4-BE49-F238E27FC236}">
                <a16:creationId xmlns:a16="http://schemas.microsoft.com/office/drawing/2014/main" id="{AEAC0465-1751-47C8-9200-CF24EEB5E133}"/>
              </a:ext>
            </a:extLst>
          </p:cNvPr>
          <p:cNvSpPr>
            <a:spLocks noGrp="1"/>
          </p:cNvSpPr>
          <p:nvPr>
            <p:ph type="subTitle" idx="1"/>
          </p:nvPr>
        </p:nvSpPr>
        <p:spPr>
          <a:xfrm>
            <a:off x="649045" y="3022600"/>
            <a:ext cx="5945393" cy="1108335"/>
          </a:xfrm>
        </p:spPr>
        <p:txBody>
          <a:bodyPr vert="horz" lIns="91440" tIns="45720" rIns="91440" bIns="45720" rtlCol="0" anchor="b">
            <a:normAutofit/>
          </a:bodyPr>
          <a:lstStyle/>
          <a:p>
            <a:pPr>
              <a:lnSpc>
                <a:spcPct val="100000"/>
              </a:lnSpc>
            </a:pPr>
            <a:r>
              <a:rPr lang="en-US" sz="2800" b="1">
                <a:solidFill>
                  <a:srgbClr val="FFFFFF"/>
                </a:solidFill>
              </a:rPr>
              <a:t>What steps are taken in CWW?</a:t>
            </a:r>
          </a:p>
        </p:txBody>
      </p:sp>
      <p:pic>
        <p:nvPicPr>
          <p:cNvPr id="18" name="Picture Placeholder 17" descr="Question mark on green pastel background">
            <a:extLst>
              <a:ext uri="{FF2B5EF4-FFF2-40B4-BE49-F238E27FC236}">
                <a16:creationId xmlns:a16="http://schemas.microsoft.com/office/drawing/2014/main" id="{17AE28DB-6A67-4368-B973-0AF9753460B7}"/>
              </a:ext>
            </a:extLst>
          </p:cNvPr>
          <p:cNvPicPr>
            <a:picLocks noGrp="1" noChangeAspect="1"/>
          </p:cNvPicPr>
          <p:nvPr>
            <p:ph type="pic" sz="quarter" idx="13"/>
          </p:nvPr>
        </p:nvPicPr>
        <p:blipFill rotWithShape="1">
          <a:blip r:embed="rId3"/>
          <a:srcRect l="15546"/>
          <a:stretch/>
        </p:blipFill>
        <p:spPr>
          <a:xfrm>
            <a:off x="7086601" y="10"/>
            <a:ext cx="5105399" cy="4533890"/>
          </a:xfrm>
          <a:prstGeom prst="rect">
            <a:avLst/>
          </a:prstGeom>
        </p:spPr>
      </p:pic>
      <p:pic>
        <p:nvPicPr>
          <p:cNvPr id="26" name="Picture Placeholder 25" descr="Person climbing a rock">
            <a:extLst>
              <a:ext uri="{FF2B5EF4-FFF2-40B4-BE49-F238E27FC236}">
                <a16:creationId xmlns:a16="http://schemas.microsoft.com/office/drawing/2014/main" id="{5A11C124-E818-45E0-9F70-7F0C271DDC71}"/>
              </a:ext>
            </a:extLst>
          </p:cNvPr>
          <p:cNvPicPr>
            <a:picLocks noGrp="1" noChangeAspect="1"/>
          </p:cNvPicPr>
          <p:nvPr>
            <p:ph type="pic" sz="quarter" idx="14"/>
          </p:nvPr>
        </p:nvPicPr>
        <p:blipFill>
          <a:blip r:embed="rId4"/>
          <a:srcRect t="25427" b="25427"/>
          <a:stretch/>
        </p:blipFill>
        <p:spPr>
          <a:xfrm>
            <a:off x="1" y="4533901"/>
            <a:ext cx="7086598" cy="2324100"/>
          </a:xfrm>
          <a:prstGeom prst="rect">
            <a:avLst/>
          </a:prstGeom>
        </p:spPr>
      </p:pic>
      <p:sp>
        <p:nvSpPr>
          <p:cNvPr id="3" name="Footer Placeholder 2">
            <a:extLst>
              <a:ext uri="{FF2B5EF4-FFF2-40B4-BE49-F238E27FC236}">
                <a16:creationId xmlns:a16="http://schemas.microsoft.com/office/drawing/2014/main" id="{E5932065-5BEE-4D45-A3A1-6F0559B48650}"/>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Person Add</a:t>
            </a:r>
          </a:p>
        </p:txBody>
      </p:sp>
      <p:pic>
        <p:nvPicPr>
          <p:cNvPr id="22" name="Picture Placeholder 21" descr="Stack of files">
            <a:extLst>
              <a:ext uri="{FF2B5EF4-FFF2-40B4-BE49-F238E27FC236}">
                <a16:creationId xmlns:a16="http://schemas.microsoft.com/office/drawing/2014/main" id="{8A37E149-B64A-42E8-BB3A-1FD622CE5C95}"/>
              </a:ext>
            </a:extLst>
          </p:cNvPr>
          <p:cNvPicPr>
            <a:picLocks noGrp="1" noChangeAspect="1"/>
          </p:cNvPicPr>
          <p:nvPr>
            <p:ph type="pic" sz="quarter" idx="15"/>
          </p:nvPr>
        </p:nvPicPr>
        <p:blipFill rotWithShape="1">
          <a:blip r:embed="rId5"/>
          <a:srcRect t="24523" r="4" b="7282"/>
          <a:stretch/>
        </p:blipFill>
        <p:spPr>
          <a:xfrm>
            <a:off x="7086599" y="4533900"/>
            <a:ext cx="5105400" cy="2324100"/>
          </a:xfrm>
          <a:prstGeom prst="rect">
            <a:avLst/>
          </a:prstGeom>
        </p:spPr>
      </p:pic>
      <p:sp>
        <p:nvSpPr>
          <p:cNvPr id="2" name="Date Placeholder 1">
            <a:extLst>
              <a:ext uri="{FF2B5EF4-FFF2-40B4-BE49-F238E27FC236}">
                <a16:creationId xmlns:a16="http://schemas.microsoft.com/office/drawing/2014/main" id="{B8D2C1D6-521E-4B36-BBF3-F3613BE0A718}"/>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pPr>
            <a:r>
              <a:rPr lang="en-US">
                <a:solidFill>
                  <a:srgbClr val="FFFFFF"/>
                </a:solidFill>
              </a:rPr>
              <a:t>2023</a:t>
            </a:r>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722F022-211C-4882-844C-086FEA6806AA}" type="slidenum">
              <a:rPr lang="en-US" noProof="0">
                <a:solidFill>
                  <a:srgbClr val="FFFFFF"/>
                </a:solidFill>
              </a:rPr>
              <a:pPr lvl="0">
                <a:spcAft>
                  <a:spcPts val="600"/>
                </a:spcAft>
              </a:pPr>
              <a:t>9</a:t>
            </a:fld>
            <a:endParaRPr lang="en-US" noProof="0">
              <a:solidFill>
                <a:srgbClr val="FFFFFF"/>
              </a:solidFill>
            </a:endParaRPr>
          </a:p>
        </p:txBody>
      </p:sp>
    </p:spTree>
    <p:extLst>
      <p:ext uri="{BB962C8B-B14F-4D97-AF65-F5344CB8AC3E}">
        <p14:creationId xmlns:p14="http://schemas.microsoft.com/office/powerpoint/2010/main" val="3391357901"/>
      </p:ext>
    </p:extLst>
  </p:cSld>
  <p:clrMapOvr>
    <a:masterClrMapping/>
  </p:clrMapOvr>
</p:sld>
</file>

<file path=ppt/theme/theme1.xml><?xml version="1.0" encoding="utf-8"?>
<a:theme xmlns:a="http://schemas.openxmlformats.org/drawingml/2006/main" name="ColorBlockVTI">
  <a:themeElements>
    <a:clrScheme name="ColorBlock Color Scheme">
      <a:dk1>
        <a:sysClr val="windowText" lastClr="000000"/>
      </a:dk1>
      <a:lt1>
        <a:sysClr val="window" lastClr="FFFFFF"/>
      </a:lt1>
      <a:dk2>
        <a:srgbClr val="002044"/>
      </a:dk2>
      <a:lt2>
        <a:srgbClr val="F5F0F3"/>
      </a:lt2>
      <a:accent1>
        <a:srgbClr val="4A41C5"/>
      </a:accent1>
      <a:accent2>
        <a:srgbClr val="37997B"/>
      </a:accent2>
      <a:accent3>
        <a:srgbClr val="17B4DF"/>
      </a:accent3>
      <a:accent4>
        <a:srgbClr val="E69500"/>
      </a:accent4>
      <a:accent5>
        <a:srgbClr val="276D77"/>
      </a:accent5>
      <a:accent6>
        <a:srgbClr val="386ECE"/>
      </a:accent6>
      <a:hlink>
        <a:srgbClr val="AF1DAF"/>
      </a:hlink>
      <a:folHlink>
        <a:srgbClr val="FE5C68"/>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BlockVTI" id="{733CB85B-8F47-42FB-9326-9FF507018D27}" vid="{069BD9C2-DF61-4F2B-A577-A59C7FC2FF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757C30-AE9A-4680-90EB-19D282EC2B7C}">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0AF0BF08-C674-44E3-8BFC-85BC65E095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CCB28C-7D26-4A36-9CFC-D739C28F3D18}">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{8C1B2793-9162-496D-AB23-7A492E68EEB0}tf89117832_win32</Template>
  <TotalTime>619</TotalTime>
  <Words>1776</Words>
  <Application>Microsoft Office PowerPoint</Application>
  <PresentationFormat>Widescreen</PresentationFormat>
  <Paragraphs>204</Paragraphs>
  <Slides>25</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Avenir Next LT Pro</vt:lpstr>
      <vt:lpstr>Calibri</vt:lpstr>
      <vt:lpstr>ColorBlockVTI</vt:lpstr>
      <vt:lpstr>Person Add</vt:lpstr>
      <vt:lpstr>Objective</vt:lpstr>
      <vt:lpstr>Introduction</vt:lpstr>
      <vt:lpstr>Question 1</vt:lpstr>
      <vt:lpstr>Are they relevant to this case?</vt:lpstr>
      <vt:lpstr>Question 2</vt:lpstr>
      <vt:lpstr>Information needed</vt:lpstr>
      <vt:lpstr>Getting additional information</vt:lpstr>
      <vt:lpstr>Question 3</vt:lpstr>
      <vt:lpstr>Person Add Demo</vt:lpstr>
      <vt:lpstr>Scenario</vt:lpstr>
      <vt:lpstr>Case Summary and Household Members Pages</vt:lpstr>
      <vt:lpstr>Request pages</vt:lpstr>
      <vt:lpstr>Household Relationship pages</vt:lpstr>
      <vt:lpstr>Relevance Page</vt:lpstr>
      <vt:lpstr>Clearance </vt:lpstr>
      <vt:lpstr>Complete Driver Flow</vt:lpstr>
      <vt:lpstr>Running Eligibility</vt:lpstr>
      <vt:lpstr>Running Eligibility </vt:lpstr>
      <vt:lpstr>Running Eligibility </vt:lpstr>
      <vt:lpstr>Running Eligibility </vt:lpstr>
      <vt:lpstr>PowerPoint Presentation</vt:lpstr>
      <vt:lpstr>Question 4</vt:lpstr>
      <vt:lpstr> Other things you may need to check at Person Add</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 Add</dc:title>
  <dc:creator>Melissa Klamer</dc:creator>
  <cp:lastModifiedBy>Melissa Klamer</cp:lastModifiedBy>
  <cp:revision>18</cp:revision>
  <dcterms:created xsi:type="dcterms:W3CDTF">2023-03-02T15:16:33Z</dcterms:created>
  <dcterms:modified xsi:type="dcterms:W3CDTF">2023-05-10T16:29:11Z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