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setdaneleads@forwardservice.onmicrosoft.com" TargetMode="External"/><Relationship Id="rId2" Type="http://schemas.openxmlformats.org/officeDocument/2006/relationships/hyperlink" Target="https://www.capital-im.com/desk-aid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qGmto7qN1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3800" dirty="0" smtClean="0"/>
              <a:t>FSET</a:t>
            </a:r>
            <a:r>
              <a:rPr lang="en-US" dirty="0" smtClean="0"/>
              <a:t> 2025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Hello old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8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fresh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err="1" smtClean="0">
                <a:latin typeface="Arial Rounded MT Bold" panose="020F0704030504030204" pitchFamily="34" charset="0"/>
              </a:rPr>
              <a:t>Foodshare</a:t>
            </a:r>
            <a:r>
              <a:rPr lang="en-US" sz="2800" dirty="0" smtClean="0">
                <a:latin typeface="Arial Rounded MT Bold" panose="020F0704030504030204" pitchFamily="34" charset="0"/>
              </a:rPr>
              <a:t> clock resets January 1, 2025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Opportunity for </a:t>
            </a:r>
            <a:r>
              <a:rPr lang="en-US" dirty="0" err="1" smtClean="0">
                <a:latin typeface="Arial Black" panose="020B0A04020102020204" pitchFamily="34" charset="0"/>
              </a:rPr>
              <a:t>abawds</a:t>
            </a:r>
            <a:r>
              <a:rPr lang="en-US" dirty="0" smtClean="0">
                <a:latin typeface="Arial Black" panose="020B0A04020102020204" pitchFamily="34" charset="0"/>
              </a:rPr>
              <a:t> to reapply for </a:t>
            </a:r>
            <a:r>
              <a:rPr lang="en-US" dirty="0" err="1" smtClean="0">
                <a:latin typeface="Arial Black" panose="020B0A04020102020204" pitchFamily="34" charset="0"/>
              </a:rPr>
              <a:t>foodshare</a:t>
            </a:r>
            <a:endParaRPr lang="en-US" dirty="0" smtClean="0">
              <a:latin typeface="Arial Black" panose="020B0A04020102020204" pitchFamily="34" charset="0"/>
            </a:endParaRP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Watch for single </a:t>
            </a:r>
            <a:r>
              <a:rPr lang="en-US" dirty="0" err="1" smtClean="0">
                <a:latin typeface="Arial Black" panose="020B0A04020102020204" pitchFamily="34" charset="0"/>
              </a:rPr>
              <a:t>badgercare</a:t>
            </a:r>
            <a:r>
              <a:rPr lang="en-US" dirty="0" smtClean="0">
                <a:latin typeface="Arial Black" panose="020B0A04020102020204" pitchFamily="34" charset="0"/>
              </a:rPr>
              <a:t> folks- </a:t>
            </a:r>
            <a:r>
              <a:rPr lang="en-US" i="1" dirty="0" smtClean="0">
                <a:latin typeface="Arial Black" panose="020B0A04020102020204" pitchFamily="34" charset="0"/>
              </a:rPr>
              <a:t>could they get </a:t>
            </a:r>
            <a:r>
              <a:rPr lang="en-US" i="1" dirty="0" err="1" smtClean="0">
                <a:latin typeface="Arial Black" panose="020B0A04020102020204" pitchFamily="34" charset="0"/>
              </a:rPr>
              <a:t>foodshare</a:t>
            </a:r>
            <a:r>
              <a:rPr lang="en-US" i="1" dirty="0" smtClean="0">
                <a:latin typeface="Arial Black" panose="020B0A04020102020204" pitchFamily="34" charset="0"/>
              </a:rPr>
              <a:t>?</a:t>
            </a:r>
            <a:endParaRPr lang="en-US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125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125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125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125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 but </a:t>
            </a:r>
            <a:r>
              <a:rPr lang="en-US" i="1" dirty="0" smtClean="0"/>
              <a:t>don’t</a:t>
            </a:r>
            <a:r>
              <a:rPr lang="en-US" dirty="0" smtClean="0"/>
              <a:t>  refer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03672"/>
            <a:ext cx="10394707" cy="398485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Why?    </a:t>
            </a:r>
            <a:r>
              <a:rPr lang="en-US" dirty="0" smtClean="0"/>
              <a:t>We have a performance standard for referral-to-enrollment</a:t>
            </a:r>
          </a:p>
          <a:p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 this</a:t>
            </a:r>
            <a:r>
              <a:rPr lang="en-U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 </a:t>
            </a:r>
          </a:p>
          <a:p>
            <a:pPr lvl="1"/>
            <a:r>
              <a:rPr lang="en-US" sz="2100" dirty="0"/>
              <a:t>Walk in orientation </a:t>
            </a:r>
            <a:endParaRPr lang="en-US" sz="2100" dirty="0" smtClean="0"/>
          </a:p>
          <a:p>
            <a:pPr lvl="2"/>
            <a:r>
              <a:rPr lang="en-US" sz="1900" dirty="0" smtClean="0">
                <a:hlinkClick r:id="rId2"/>
              </a:rPr>
              <a:t>https</a:t>
            </a:r>
            <a:r>
              <a:rPr lang="en-US" sz="1900" dirty="0">
                <a:hlinkClick r:id="rId2"/>
              </a:rPr>
              <a:t>://</a:t>
            </a:r>
            <a:r>
              <a:rPr lang="en-US" sz="1900" dirty="0" smtClean="0">
                <a:hlinkClick r:id="rId2"/>
              </a:rPr>
              <a:t>www.capital-im.com/desk-aids</a:t>
            </a:r>
            <a:r>
              <a:rPr lang="en-US" sz="1900" dirty="0" smtClean="0"/>
              <a:t> under </a:t>
            </a:r>
            <a:r>
              <a:rPr lang="en-US" sz="1900" dirty="0" err="1" smtClean="0"/>
              <a:t>Foodshare</a:t>
            </a:r>
            <a:endParaRPr lang="en-US" sz="1900" dirty="0"/>
          </a:p>
          <a:p>
            <a:pPr lvl="1"/>
            <a:r>
              <a:rPr lang="en-US" sz="2100" dirty="0" smtClean="0"/>
              <a:t>Email </a:t>
            </a:r>
            <a:r>
              <a:rPr lang="en-US" u="sng" dirty="0" smtClean="0">
                <a:hlinkClick r:id="rId3"/>
              </a:rPr>
              <a:t>fsetdaneleads@forwardservice.onmicrosoft.com</a:t>
            </a:r>
            <a:r>
              <a:rPr lang="en-US" u="sng" dirty="0" smtClean="0"/>
              <a:t> </a:t>
            </a:r>
            <a:endParaRPr lang="en-US" sz="2200" dirty="0"/>
          </a:p>
          <a:p>
            <a:pPr lvl="1"/>
            <a:r>
              <a:rPr lang="en-US" sz="2100" dirty="0"/>
              <a:t>Look for the colored </a:t>
            </a:r>
            <a:r>
              <a:rPr lang="en-US" sz="2100" dirty="0" smtClean="0"/>
              <a:t>envelope</a:t>
            </a:r>
          </a:p>
          <a:p>
            <a:pPr lvl="1"/>
            <a:r>
              <a:rPr lang="en-US" sz="2100" dirty="0" smtClean="0"/>
              <a:t>Mention </a:t>
            </a:r>
            <a:r>
              <a:rPr lang="en-US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training</a:t>
            </a:r>
            <a:r>
              <a:rPr lang="en-US" sz="1900" dirty="0" smtClean="0"/>
              <a:t> </a:t>
            </a:r>
            <a:r>
              <a:rPr lang="en-US" sz="2100" dirty="0" smtClean="0"/>
              <a:t>and </a:t>
            </a:r>
            <a:r>
              <a:rPr lang="en-US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supportive services</a:t>
            </a:r>
            <a:endParaRPr 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45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90888"/>
            <a:ext cx="10396882" cy="1078031"/>
          </a:xfrm>
        </p:spPr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01541"/>
            <a:ext cx="10394707" cy="44661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On-line training for </a:t>
            </a: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call center professionals</a:t>
            </a:r>
            <a:endParaRPr lang="en-US" sz="6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en-US" sz="2000" dirty="0" smtClean="0"/>
              <a:t>self-paced, flexible</a:t>
            </a:r>
          </a:p>
          <a:p>
            <a:pPr lvl="1"/>
            <a:r>
              <a:rPr lang="en-US" sz="2000" dirty="0" smtClean="0"/>
              <a:t>Weekly check-ins</a:t>
            </a:r>
          </a:p>
          <a:p>
            <a:pPr lvl="1"/>
            <a:r>
              <a:rPr lang="en-US" sz="2000" dirty="0" smtClean="0"/>
              <a:t>Loaner laptops available!</a:t>
            </a:r>
          </a:p>
          <a:p>
            <a:r>
              <a:rPr lang="en-US" sz="2200" dirty="0" smtClean="0"/>
              <a:t>On-line training for </a:t>
            </a: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Manufacturing</a:t>
            </a:r>
            <a:r>
              <a:rPr lang="en-US" sz="2200" dirty="0" smtClean="0"/>
              <a:t> coming soon!</a:t>
            </a:r>
          </a:p>
          <a:p>
            <a:r>
              <a:rPr lang="en-US" sz="2400" dirty="0" smtClean="0"/>
              <a:t>Breaking down silos</a:t>
            </a:r>
          </a:p>
          <a:p>
            <a:r>
              <a:rPr lang="en-US" sz="2400" dirty="0" smtClean="0"/>
              <a:t>Engaging orientation</a:t>
            </a:r>
          </a:p>
          <a:p>
            <a:r>
              <a:rPr lang="en-US" sz="2400" dirty="0" smtClean="0">
                <a:hlinkClick r:id="rId2"/>
              </a:rPr>
              <a:t>video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2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238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078030"/>
            <a:ext cx="10394707" cy="4296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            What 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would you like </a:t>
            </a:r>
            <a:endParaRPr lang="en-US" sz="54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            to 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know about FSET?</a:t>
            </a:r>
            <a:endParaRPr lang="en-US" sz="5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1054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71</TotalTime>
  <Words>111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Arial Rounded MT Bold</vt:lpstr>
      <vt:lpstr>Impact</vt:lpstr>
      <vt:lpstr>Main Event</vt:lpstr>
      <vt:lpstr>FSET 2025</vt:lpstr>
      <vt:lpstr>A fresh start</vt:lpstr>
      <vt:lpstr>Inform but don’t  refer</vt:lpstr>
      <vt:lpstr>What’s new?</vt:lpstr>
      <vt:lpstr>     </vt:lpstr>
    </vt:vector>
  </TitlesOfParts>
  <Company>Dane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FSET 2025</dc:title>
  <dc:creator>Hannes, Gwen</dc:creator>
  <cp:lastModifiedBy>Hannes, Gwen</cp:lastModifiedBy>
  <cp:revision>13</cp:revision>
  <dcterms:created xsi:type="dcterms:W3CDTF">2024-11-13T20:23:06Z</dcterms:created>
  <dcterms:modified xsi:type="dcterms:W3CDTF">2024-11-14T16:38:19Z</dcterms:modified>
</cp:coreProperties>
</file>