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3" r:id="rId4"/>
    <p:sldMasterId id="2147483752" r:id="rId5"/>
  </p:sldMasterIdLst>
  <p:notesMasterIdLst>
    <p:notesMasterId r:id="rId14"/>
  </p:notesMasterIdLst>
  <p:sldIdLst>
    <p:sldId id="401" r:id="rId6"/>
    <p:sldId id="403" r:id="rId7"/>
    <p:sldId id="402" r:id="rId8"/>
    <p:sldId id="404" r:id="rId9"/>
    <p:sldId id="396" r:id="rId10"/>
    <p:sldId id="397" r:id="rId11"/>
    <p:sldId id="410" r:id="rId12"/>
    <p:sldId id="40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72" userDrawn="1">
          <p15:clr>
            <a:srgbClr val="A4A3A4"/>
          </p15:clr>
        </p15:guide>
        <p15:guide id="3" pos="7008" userDrawn="1">
          <p15:clr>
            <a:srgbClr val="A4A3A4"/>
          </p15:clr>
        </p15:guide>
        <p15:guide id="4" orient="horz" pos="182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6208" autoAdjust="0"/>
  </p:normalViewPr>
  <p:slideViewPr>
    <p:cSldViewPr snapToGrid="0">
      <p:cViewPr varScale="1">
        <p:scale>
          <a:sx n="104" d="100"/>
          <a:sy n="104" d="100"/>
        </p:scale>
        <p:origin x="126" y="156"/>
      </p:cViewPr>
      <p:guideLst>
        <p:guide orient="horz" pos="2160"/>
        <p:guide pos="672"/>
        <p:guide pos="7008"/>
        <p:guide orient="horz" pos="1824"/>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60B616-BCB2-4E7C-BAA6-B90DF21B9EDF}" type="datetimeFigureOut">
              <a:rPr lang="en-US" smtClean="0"/>
              <a:t>7/8/2026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0EDF81-139F-488C-872B-4720FBA6BF98}" type="slidenum">
              <a:rPr lang="en-US" smtClean="0"/>
              <a:t>‹#›</a:t>
            </a:fld>
            <a:endParaRPr lang="en-US" dirty="0"/>
          </a:p>
        </p:txBody>
      </p:sp>
    </p:spTree>
    <p:extLst>
      <p:ext uri="{BB962C8B-B14F-4D97-AF65-F5344CB8AC3E}">
        <p14:creationId xmlns:p14="http://schemas.microsoft.com/office/powerpoint/2010/main" val="3464707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715158DF-2C56-472E-AC48-47E20552FA19}"/>
              </a:ext>
            </a:extLst>
          </p:cNvPr>
          <p:cNvSpPr/>
          <p:nvPr userDrawn="1"/>
        </p:nvSpPr>
        <p:spPr>
          <a:xfrm>
            <a:off x="-1" y="0"/>
            <a:ext cx="7824084" cy="68580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932688" y="1673352"/>
            <a:ext cx="5596128" cy="3511296"/>
          </a:xfrm>
        </p:spPr>
        <p:txBody>
          <a:bodyPr anchor="ctr">
            <a:normAutofit/>
          </a:bodyPr>
          <a:lstStyle>
            <a:lvl1pPr algn="l">
              <a:lnSpc>
                <a:spcPct val="100000"/>
              </a:lnSpc>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8110728" y="1674546"/>
            <a:ext cx="3401568" cy="3508908"/>
          </a:xfrm>
        </p:spPr>
        <p:txBody>
          <a:bodyPr anchor="ctr"/>
          <a:lstStyle>
            <a:lvl1pPr marL="0" indent="0" algn="l">
              <a:buNone/>
              <a:defRPr sz="28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8015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4541520"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4541520"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en-US" dirty="0"/>
              <a:t>9/3/20XX</a:t>
            </a:r>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11" name="Text Placeholder 4">
            <a:extLst>
              <a:ext uri="{FF2B5EF4-FFF2-40B4-BE49-F238E27FC236}">
                <a16:creationId xmlns:a16="http://schemas.microsoft.com/office/drawing/2014/main" id="{B4B72819-870F-4CC8-9DEF-58C3AB4CD685}"/>
              </a:ext>
            </a:extLst>
          </p:cNvPr>
          <p:cNvSpPr>
            <a:spLocks noGrp="1"/>
          </p:cNvSpPr>
          <p:nvPr>
            <p:ph type="body" sz="quarter" idx="13"/>
          </p:nvPr>
        </p:nvSpPr>
        <p:spPr>
          <a:xfrm>
            <a:off x="8243252"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D7812E9D-BE2A-41F4-AA15-DC0B8C56AE77}"/>
              </a:ext>
            </a:extLst>
          </p:cNvPr>
          <p:cNvSpPr>
            <a:spLocks noGrp="1"/>
          </p:cNvSpPr>
          <p:nvPr>
            <p:ph sz="quarter" idx="14"/>
          </p:nvPr>
        </p:nvSpPr>
        <p:spPr>
          <a:xfrm>
            <a:off x="8243252"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611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with 2 pictures">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16" name="Picture Placeholder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6739128" y="365760"/>
            <a:ext cx="4617720" cy="2578608"/>
          </a:xfrm>
        </p:spPr>
        <p:txBody>
          <a:bodyPr anchor="b">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6739128" y="3127248"/>
            <a:ext cx="4617720" cy="3054096"/>
          </a:xfrm>
        </p:spPr>
        <p:txBody>
          <a:bodyPr/>
          <a:lstStyle>
            <a:lvl1pPr marL="0" indent="0">
              <a:buNone/>
              <a:defRPr sz="1800"/>
            </a:lvl1pPr>
            <a:lvl2pPr marL="228600">
              <a:defRPr sz="1800"/>
            </a:lvl2pPr>
            <a:lvl3pPr marL="457200">
              <a:defRPr sz="1800"/>
            </a:lvl3pPr>
            <a:lvl4pPr marL="685800">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a:lstStyle>
            <a:lvl1pPr algn="l">
              <a:defRPr/>
            </a:lvl1pPr>
          </a:lstStyle>
          <a:p>
            <a:pPr algn="l"/>
            <a:r>
              <a:rPr lang="en-US" dirty="0"/>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1554462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18" name="Picture Placeholder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5" name="Title 4">
            <a:extLst>
              <a:ext uri="{FF2B5EF4-FFF2-40B4-BE49-F238E27FC236}">
                <a16:creationId xmlns:a16="http://schemas.microsoft.com/office/drawing/2014/main" id="{BF79A6B6-B6BD-4F17-8EDF-3CBD83B5A3C4}"/>
              </a:ext>
            </a:extLst>
          </p:cNvPr>
          <p:cNvSpPr>
            <a:spLocks noGrp="1"/>
          </p:cNvSpPr>
          <p:nvPr>
            <p:ph type="title"/>
          </p:nvPr>
        </p:nvSpPr>
        <p:spPr>
          <a:xfrm>
            <a:off x="838200" y="365124"/>
            <a:ext cx="4443984" cy="2139696"/>
          </a:xfrm>
        </p:spPr>
        <p:txBody>
          <a:bodyPr anchor="b"/>
          <a:lstStyle>
            <a:lvl1pPr>
              <a:defRPr sz="4000"/>
            </a:lvl1pPr>
          </a:lstStyle>
          <a:p>
            <a:r>
              <a:rPr lang="en-US"/>
              <a:t>Click to edit Master title style</a:t>
            </a:r>
          </a:p>
        </p:txBody>
      </p:sp>
      <p:sp>
        <p:nvSpPr>
          <p:cNvPr id="7" name="Text Placeholder 6">
            <a:extLst>
              <a:ext uri="{FF2B5EF4-FFF2-40B4-BE49-F238E27FC236}">
                <a16:creationId xmlns:a16="http://schemas.microsoft.com/office/drawing/2014/main" id="{AE97A506-D3A6-4ED8-8315-385575046882}"/>
              </a:ext>
            </a:extLst>
          </p:cNvPr>
          <p:cNvSpPr>
            <a:spLocks noGrp="1"/>
          </p:cNvSpPr>
          <p:nvPr>
            <p:ph type="body" sz="quarter" idx="13"/>
          </p:nvPr>
        </p:nvSpPr>
        <p:spPr>
          <a:xfrm>
            <a:off x="838199" y="2898648"/>
            <a:ext cx="4443984" cy="594360"/>
          </a:xfrm>
        </p:spPr>
        <p:txBody>
          <a:bodyPr/>
          <a:lstStyle>
            <a:lvl1pPr marL="0" indent="0">
              <a:buNone/>
              <a:defRPr sz="2000"/>
            </a:lvl1pPr>
          </a:lstStyle>
          <a:p>
            <a:pPr lvl="0"/>
            <a:r>
              <a:rPr lang="en-US"/>
              <a:t>Click to edit Master text styles</a:t>
            </a:r>
          </a:p>
        </p:txBody>
      </p:sp>
      <p:sp>
        <p:nvSpPr>
          <p:cNvPr id="8" name="Text Placeholder 6">
            <a:extLst>
              <a:ext uri="{FF2B5EF4-FFF2-40B4-BE49-F238E27FC236}">
                <a16:creationId xmlns:a16="http://schemas.microsoft.com/office/drawing/2014/main" id="{D85D9E25-B25F-4DB6-B381-E134A525C7A1}"/>
              </a:ext>
            </a:extLst>
          </p:cNvPr>
          <p:cNvSpPr>
            <a:spLocks noGrp="1"/>
          </p:cNvSpPr>
          <p:nvPr>
            <p:ph type="body" sz="quarter" idx="14"/>
          </p:nvPr>
        </p:nvSpPr>
        <p:spPr>
          <a:xfrm>
            <a:off x="838199" y="3639312"/>
            <a:ext cx="4443984" cy="594360"/>
          </a:xfrm>
        </p:spPr>
        <p:txBody>
          <a:bodyPr/>
          <a:lstStyle>
            <a:lvl1pPr marL="0" indent="0">
              <a:buNone/>
              <a:defRPr sz="2000"/>
            </a:lvl1pPr>
          </a:lstStyle>
          <a:p>
            <a:pPr lvl="0"/>
            <a:r>
              <a:rPr lang="en-US"/>
              <a:t>Click to edit Master text styles</a:t>
            </a:r>
          </a:p>
        </p:txBody>
      </p:sp>
      <p:sp>
        <p:nvSpPr>
          <p:cNvPr id="9" name="Text Placeholder 6">
            <a:extLst>
              <a:ext uri="{FF2B5EF4-FFF2-40B4-BE49-F238E27FC236}">
                <a16:creationId xmlns:a16="http://schemas.microsoft.com/office/drawing/2014/main" id="{6CE2F152-3B4C-4389-9A9C-82E3C8649A90}"/>
              </a:ext>
            </a:extLst>
          </p:cNvPr>
          <p:cNvSpPr>
            <a:spLocks noGrp="1"/>
          </p:cNvSpPr>
          <p:nvPr>
            <p:ph type="body" sz="quarter" idx="15"/>
          </p:nvPr>
        </p:nvSpPr>
        <p:spPr>
          <a:xfrm>
            <a:off x="838199" y="4389120"/>
            <a:ext cx="4443984" cy="594360"/>
          </a:xfrm>
        </p:spPr>
        <p:txBody>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4058976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3862530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dirty="0"/>
              <a:t>9/3/20XX</a:t>
            </a: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4292733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dirty="0">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r>
              <a:rPr lang="en-US" dirty="0"/>
              <a:t>Presentation Title</a:t>
            </a:r>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9076104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solidFill>
                  <a:schemeClr val="bg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406699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D82EF-E726-C5F6-DFFE-ED6647A871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CDFAB6-9B38-48C3-92A0-FF13CB1EDC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2D1F96-4CF3-D16E-1D6E-0EED16FCB713}"/>
              </a:ext>
            </a:extLst>
          </p:cNvPr>
          <p:cNvSpPr>
            <a:spLocks noGrp="1"/>
          </p:cNvSpPr>
          <p:nvPr>
            <p:ph type="dt" sz="half" idx="10"/>
          </p:nvPr>
        </p:nvSpPr>
        <p:spPr/>
        <p:txBody>
          <a:bodyPr/>
          <a:lstStyle/>
          <a:p>
            <a:fld id="{B0D3D13F-CCC9-4109-9A33-17C62CCE0736}" type="datetimeFigureOut">
              <a:rPr lang="en-US" smtClean="0"/>
              <a:t>7/8/2026</a:t>
            </a:fld>
            <a:endParaRPr lang="en-US"/>
          </a:p>
        </p:txBody>
      </p:sp>
      <p:sp>
        <p:nvSpPr>
          <p:cNvPr id="5" name="Footer Placeholder 4">
            <a:extLst>
              <a:ext uri="{FF2B5EF4-FFF2-40B4-BE49-F238E27FC236}">
                <a16:creationId xmlns:a16="http://schemas.microsoft.com/office/drawing/2014/main" id="{85EB53F0-AB40-F7CF-20E4-EF56B3260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A5BA87-384C-083F-54C8-E775D3EF352A}"/>
              </a:ext>
            </a:extLst>
          </p:cNvPr>
          <p:cNvSpPr>
            <a:spLocks noGrp="1"/>
          </p:cNvSpPr>
          <p:nvPr>
            <p:ph type="sldNum" sz="quarter" idx="12"/>
          </p:nvPr>
        </p:nvSpPr>
        <p:spPr/>
        <p:txBody>
          <a:bodyPr/>
          <a:lstStyle/>
          <a:p>
            <a:fld id="{44A17E01-0091-4798-8D14-BCC147FE01B6}" type="slidenum">
              <a:rPr lang="en-US" smtClean="0"/>
              <a:t>‹#›</a:t>
            </a:fld>
            <a:endParaRPr lang="en-US"/>
          </a:p>
        </p:txBody>
      </p:sp>
      <p:sp>
        <p:nvSpPr>
          <p:cNvPr id="7" name="Freeform: Shape 6" descr="Tag=AccentColor&#10;Flavor=Light&#10;Target=Fill">
            <a:extLst>
              <a:ext uri="{FF2B5EF4-FFF2-40B4-BE49-F238E27FC236}">
                <a16:creationId xmlns:a16="http://schemas.microsoft.com/office/drawing/2014/main" id="{9752B51D-59ED-F7F3-3962-33DB664CD2AB}"/>
              </a:ext>
            </a:extLst>
          </p:cNvPr>
          <p:cNvSpPr/>
          <p:nvPr userDrawn="1"/>
        </p:nvSpPr>
        <p:spPr>
          <a:xfrm>
            <a:off x="-1" y="0"/>
            <a:ext cx="7824084" cy="68580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9982567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44C3A-A107-550A-06FA-3F2F93612D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C44058-2AA0-FC0A-6607-2F3DEFE4DC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08D731-C33F-C142-DD4D-3CF415E324DF}"/>
              </a:ext>
            </a:extLst>
          </p:cNvPr>
          <p:cNvSpPr>
            <a:spLocks noGrp="1"/>
          </p:cNvSpPr>
          <p:nvPr>
            <p:ph type="dt" sz="half" idx="10"/>
          </p:nvPr>
        </p:nvSpPr>
        <p:spPr/>
        <p:txBody>
          <a:bodyPr/>
          <a:lstStyle/>
          <a:p>
            <a:r>
              <a:rPr lang="en-US"/>
              <a:t>9/3/20XX</a:t>
            </a:r>
            <a:endParaRPr lang="en-US" dirty="0"/>
          </a:p>
        </p:txBody>
      </p:sp>
      <p:sp>
        <p:nvSpPr>
          <p:cNvPr id="5" name="Footer Placeholder 4">
            <a:extLst>
              <a:ext uri="{FF2B5EF4-FFF2-40B4-BE49-F238E27FC236}">
                <a16:creationId xmlns:a16="http://schemas.microsoft.com/office/drawing/2014/main" id="{CEB72CD5-C339-3037-0F2B-DC22294B6045}"/>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D809AC57-CF74-880F-2A67-E32F2EB20979}"/>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34053582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E00AB-8FDA-2AA4-913C-9A84270F75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9C57AA-88F2-738B-EB45-0C694F3BA12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FA69F3-7A5C-C56B-5234-B3526FF69F47}"/>
              </a:ext>
            </a:extLst>
          </p:cNvPr>
          <p:cNvSpPr>
            <a:spLocks noGrp="1"/>
          </p:cNvSpPr>
          <p:nvPr>
            <p:ph type="dt" sz="half" idx="10"/>
          </p:nvPr>
        </p:nvSpPr>
        <p:spPr/>
        <p:txBody>
          <a:bodyPr/>
          <a:lstStyle/>
          <a:p>
            <a:r>
              <a:rPr lang="en-US"/>
              <a:t>9/3/20XX</a:t>
            </a:r>
            <a:endParaRPr lang="en-US" dirty="0"/>
          </a:p>
        </p:txBody>
      </p:sp>
      <p:sp>
        <p:nvSpPr>
          <p:cNvPr id="5" name="Footer Placeholder 4">
            <a:extLst>
              <a:ext uri="{FF2B5EF4-FFF2-40B4-BE49-F238E27FC236}">
                <a16:creationId xmlns:a16="http://schemas.microsoft.com/office/drawing/2014/main" id="{6E3D2852-EEA4-4B06-00E0-81BC7637E382}"/>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695B09DB-7EB1-CC0B-0C26-A0741CB5173C}"/>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994648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th 4 pictures">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3" name="Picture Placeholder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838200" y="365125"/>
            <a:ext cx="3200400" cy="2103436"/>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643186"/>
            <a:ext cx="3816096" cy="3529014"/>
          </a:xfrm>
        </p:spPr>
        <p:txBody>
          <a:bodyPr/>
          <a:lstStyle>
            <a:lvl1pPr marL="0" indent="0">
              <a:buNone/>
              <a:defRPr sz="2000"/>
            </a:lvl1pPr>
            <a:lvl2pPr marL="228600">
              <a:defRPr/>
            </a:lvl2pPr>
            <a:lvl3pPr marL="457200">
              <a:defRPr/>
            </a:lvl3pPr>
            <a:lvl4pPr marL="68580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a:lstStyle>
            <a:lvl1pPr algn="l">
              <a:defRPr/>
            </a:lvl1pPr>
          </a:lstStyle>
          <a:p>
            <a:pPr algn="l"/>
            <a:r>
              <a:rPr lang="en-US" dirty="0"/>
              <a:t>Presentation Title</a:t>
            </a:r>
          </a:p>
        </p:txBody>
      </p:sp>
      <p:sp>
        <p:nvSpPr>
          <p:cNvPr id="19" name="Picture Placeholder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anchor="ctr"/>
          <a:lstStyle>
            <a:lvl1pPr algn="ctr">
              <a:buNone/>
              <a:defRPr/>
            </a:lvl1pPr>
          </a:lstStyle>
          <a:p>
            <a:r>
              <a:rPr lang="en-US"/>
              <a:t>Click icon to add picture</a:t>
            </a:r>
            <a:endParaRPr lang="en-US" dirty="0"/>
          </a:p>
        </p:txBody>
      </p:sp>
      <p:sp>
        <p:nvSpPr>
          <p:cNvPr id="20" name="Picture Placeholder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anchor="ctr"/>
          <a:lstStyle>
            <a:lvl1pPr algn="ctr">
              <a:buNone/>
              <a:defRPr/>
            </a:lvl1pPr>
          </a:lstStyle>
          <a:p>
            <a:r>
              <a:rPr lang="en-US"/>
              <a:t>Click icon to add picture</a:t>
            </a:r>
            <a:endParaRPr lang="en-US" dirty="0"/>
          </a:p>
        </p:txBody>
      </p:sp>
    </p:spTree>
    <p:extLst>
      <p:ext uri="{BB962C8B-B14F-4D97-AF65-F5344CB8AC3E}">
        <p14:creationId xmlns:p14="http://schemas.microsoft.com/office/powerpoint/2010/main" val="37966467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F1B9C-13B6-3C1C-7459-5D8CADC3E9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FF6B0D-FA2F-A311-7CF3-E0156CC6F7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F1DB29-4F28-6337-81A7-E0B98A870C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5C1ABA-8DD8-50BD-183C-63677DAB663C}"/>
              </a:ext>
            </a:extLst>
          </p:cNvPr>
          <p:cNvSpPr>
            <a:spLocks noGrp="1"/>
          </p:cNvSpPr>
          <p:nvPr>
            <p:ph type="dt" sz="half" idx="10"/>
          </p:nvPr>
        </p:nvSpPr>
        <p:spPr/>
        <p:txBody>
          <a:bodyPr/>
          <a:lstStyle/>
          <a:p>
            <a:r>
              <a:rPr lang="en-US"/>
              <a:t>9/3/20XX</a:t>
            </a:r>
            <a:endParaRPr lang="en-US" dirty="0"/>
          </a:p>
        </p:txBody>
      </p:sp>
      <p:sp>
        <p:nvSpPr>
          <p:cNvPr id="6" name="Footer Placeholder 5">
            <a:extLst>
              <a:ext uri="{FF2B5EF4-FFF2-40B4-BE49-F238E27FC236}">
                <a16:creationId xmlns:a16="http://schemas.microsoft.com/office/drawing/2014/main" id="{0B0F7B61-8510-6D76-7713-560187496367}"/>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3B1EEC56-2ABE-1621-A0A7-EA4F733A699A}"/>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3075453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84480-1309-736A-1187-D9E084A318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1D0394-A12F-2968-4106-FFA090D5CF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61C2A9-2A85-7DFF-385B-F321BE403B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C46F31-2E02-E087-BF28-44DBE39827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816C32-729E-0085-8751-9153E7D06B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FA992C-B95C-1F7E-E43B-8171E601315C}"/>
              </a:ext>
            </a:extLst>
          </p:cNvPr>
          <p:cNvSpPr>
            <a:spLocks noGrp="1"/>
          </p:cNvSpPr>
          <p:nvPr>
            <p:ph type="dt" sz="half" idx="10"/>
          </p:nvPr>
        </p:nvSpPr>
        <p:spPr/>
        <p:txBody>
          <a:bodyPr/>
          <a:lstStyle/>
          <a:p>
            <a:r>
              <a:rPr lang="en-US"/>
              <a:t>9/3/20XX</a:t>
            </a:r>
            <a:endParaRPr lang="en-US" dirty="0"/>
          </a:p>
        </p:txBody>
      </p:sp>
      <p:sp>
        <p:nvSpPr>
          <p:cNvPr id="8" name="Footer Placeholder 7">
            <a:extLst>
              <a:ext uri="{FF2B5EF4-FFF2-40B4-BE49-F238E27FC236}">
                <a16:creationId xmlns:a16="http://schemas.microsoft.com/office/drawing/2014/main" id="{83CF37DE-CB0D-40D2-3A7A-FC4AEF8A6234}"/>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CE0097F0-B5DB-4D4C-A775-5C1C7993393A}"/>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9956186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80AF5-044E-FEDD-E361-07BC347842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3B0EC4-7638-70C9-C7C3-F9C9B2C695D0}"/>
              </a:ext>
            </a:extLst>
          </p:cNvPr>
          <p:cNvSpPr>
            <a:spLocks noGrp="1"/>
          </p:cNvSpPr>
          <p:nvPr>
            <p:ph type="dt" sz="half" idx="10"/>
          </p:nvPr>
        </p:nvSpPr>
        <p:spPr/>
        <p:txBody>
          <a:bodyPr/>
          <a:lstStyle/>
          <a:p>
            <a:r>
              <a:rPr lang="en-US"/>
              <a:t>9/3/20XX</a:t>
            </a:r>
            <a:endParaRPr lang="en-US" dirty="0"/>
          </a:p>
        </p:txBody>
      </p:sp>
      <p:sp>
        <p:nvSpPr>
          <p:cNvPr id="4" name="Footer Placeholder 3">
            <a:extLst>
              <a:ext uri="{FF2B5EF4-FFF2-40B4-BE49-F238E27FC236}">
                <a16:creationId xmlns:a16="http://schemas.microsoft.com/office/drawing/2014/main" id="{4A06ACDE-96A6-7AFD-F0C3-9EA2D672FE87}"/>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8C580AA7-8346-429F-5BB2-46FB962E59BC}"/>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1070443895"/>
      </p:ext>
    </p:extLst>
  </p:cSld>
  <p:clrMapOvr>
    <a:masterClrMapping/>
  </p:clrMapOvr>
  <p:hf hdr="0"/>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64CFD6-77F6-C260-8E3F-E5909F6C8ED6}"/>
              </a:ext>
            </a:extLst>
          </p:cNvPr>
          <p:cNvSpPr>
            <a:spLocks noGrp="1"/>
          </p:cNvSpPr>
          <p:nvPr>
            <p:ph type="dt" sz="half" idx="10"/>
          </p:nvPr>
        </p:nvSpPr>
        <p:spPr/>
        <p:txBody>
          <a:bodyPr/>
          <a:lstStyle/>
          <a:p>
            <a:r>
              <a:rPr lang="en-US"/>
              <a:t>9/3/20XX</a:t>
            </a:r>
            <a:endParaRPr lang="en-US" dirty="0"/>
          </a:p>
        </p:txBody>
      </p:sp>
      <p:sp>
        <p:nvSpPr>
          <p:cNvPr id="3" name="Footer Placeholder 2">
            <a:extLst>
              <a:ext uri="{FF2B5EF4-FFF2-40B4-BE49-F238E27FC236}">
                <a16:creationId xmlns:a16="http://schemas.microsoft.com/office/drawing/2014/main" id="{22FD80D4-394C-8DA0-9FB2-24CA5A6FE975}"/>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189CEF40-F14E-1D44-9387-5998D34CC1A2}"/>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6131208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86DB2-9377-F8B4-5AA8-CE4A4880B2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65B578-3983-A8CA-1053-636127DF4E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6FA898-009C-6258-7BAD-DD82A21816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E38134-1376-6322-67C0-4F1A3226452F}"/>
              </a:ext>
            </a:extLst>
          </p:cNvPr>
          <p:cNvSpPr>
            <a:spLocks noGrp="1"/>
          </p:cNvSpPr>
          <p:nvPr>
            <p:ph type="dt" sz="half" idx="10"/>
          </p:nvPr>
        </p:nvSpPr>
        <p:spPr/>
        <p:txBody>
          <a:bodyPr/>
          <a:lstStyle/>
          <a:p>
            <a:r>
              <a:rPr lang="en-US"/>
              <a:t>9/3/20XX</a:t>
            </a:r>
            <a:endParaRPr lang="en-US" dirty="0"/>
          </a:p>
        </p:txBody>
      </p:sp>
      <p:sp>
        <p:nvSpPr>
          <p:cNvPr id="6" name="Footer Placeholder 5">
            <a:extLst>
              <a:ext uri="{FF2B5EF4-FFF2-40B4-BE49-F238E27FC236}">
                <a16:creationId xmlns:a16="http://schemas.microsoft.com/office/drawing/2014/main" id="{56B9BE4D-7F17-A194-3870-0343A4189F9E}"/>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A63237E9-5BD9-0C1F-413B-180790F65BD6}"/>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7074091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BA1DB-2A83-605B-C77E-28A9D9BD0E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6E226A-2315-99F9-287F-AF3A1E7A3D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414F06-6120-0CAB-D438-EAE3B5AFC8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5043F2-1CFB-0D98-C15A-519064DD33A5}"/>
              </a:ext>
            </a:extLst>
          </p:cNvPr>
          <p:cNvSpPr>
            <a:spLocks noGrp="1"/>
          </p:cNvSpPr>
          <p:nvPr>
            <p:ph type="dt" sz="half" idx="10"/>
          </p:nvPr>
        </p:nvSpPr>
        <p:spPr/>
        <p:txBody>
          <a:bodyPr/>
          <a:lstStyle/>
          <a:p>
            <a:r>
              <a:rPr lang="en-US"/>
              <a:t>9/3/20XX</a:t>
            </a:r>
            <a:endParaRPr lang="en-US" dirty="0"/>
          </a:p>
        </p:txBody>
      </p:sp>
      <p:sp>
        <p:nvSpPr>
          <p:cNvPr id="6" name="Footer Placeholder 5">
            <a:extLst>
              <a:ext uri="{FF2B5EF4-FFF2-40B4-BE49-F238E27FC236}">
                <a16:creationId xmlns:a16="http://schemas.microsoft.com/office/drawing/2014/main" id="{7D150811-78AD-4FEF-501C-1608B59421B7}"/>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6881476D-1737-90D3-0596-EB27B591D83E}"/>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9223695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51E30-3B4F-ADCC-3CFD-872198D18E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B9CD6A-8305-AD9B-9BF0-CAB74B13E1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1603C1-FECA-DF58-C0C9-E2A68E8C705A}"/>
              </a:ext>
            </a:extLst>
          </p:cNvPr>
          <p:cNvSpPr>
            <a:spLocks noGrp="1"/>
          </p:cNvSpPr>
          <p:nvPr>
            <p:ph type="dt" sz="half" idx="10"/>
          </p:nvPr>
        </p:nvSpPr>
        <p:spPr/>
        <p:txBody>
          <a:bodyPr/>
          <a:lstStyle/>
          <a:p>
            <a:r>
              <a:rPr lang="en-US"/>
              <a:t>9/3/20XX</a:t>
            </a:r>
            <a:endParaRPr lang="en-US" dirty="0"/>
          </a:p>
        </p:txBody>
      </p:sp>
      <p:sp>
        <p:nvSpPr>
          <p:cNvPr id="5" name="Footer Placeholder 4">
            <a:extLst>
              <a:ext uri="{FF2B5EF4-FFF2-40B4-BE49-F238E27FC236}">
                <a16:creationId xmlns:a16="http://schemas.microsoft.com/office/drawing/2014/main" id="{A5ADAC76-91E5-41ED-4D51-FE26FEEBCC3D}"/>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F7E3C154-95E2-311D-E125-F902BAD76543}"/>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087663868"/>
      </p:ext>
    </p:extLst>
  </p:cSld>
  <p:clrMapOvr>
    <a:masterClrMapping/>
  </p:clrMapOvr>
  <p:hf hdr="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DAFAD6-8EE3-E4BE-39E1-FE9DEE6204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110D1B-2D88-BC9D-8450-6BE6E3D15F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946960-4306-571C-AA75-CD620AA98421}"/>
              </a:ext>
            </a:extLst>
          </p:cNvPr>
          <p:cNvSpPr>
            <a:spLocks noGrp="1"/>
          </p:cNvSpPr>
          <p:nvPr>
            <p:ph type="dt" sz="half" idx="10"/>
          </p:nvPr>
        </p:nvSpPr>
        <p:spPr/>
        <p:txBody>
          <a:bodyPr/>
          <a:lstStyle/>
          <a:p>
            <a:r>
              <a:rPr lang="en-US"/>
              <a:t>9/3/20XX</a:t>
            </a:r>
            <a:endParaRPr lang="en-US" dirty="0"/>
          </a:p>
        </p:txBody>
      </p:sp>
      <p:sp>
        <p:nvSpPr>
          <p:cNvPr id="5" name="Footer Placeholder 4">
            <a:extLst>
              <a:ext uri="{FF2B5EF4-FFF2-40B4-BE49-F238E27FC236}">
                <a16:creationId xmlns:a16="http://schemas.microsoft.com/office/drawing/2014/main" id="{7F0F228D-104B-ED06-096D-1D5DD34F6508}"/>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7D2962CD-E308-29F0-2552-7EA38FF1BF1C}"/>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280945073"/>
      </p:ext>
    </p:extLst>
  </p:cSld>
  <p:clrMapOvr>
    <a:masterClrMapping/>
  </p:clrMapOvr>
  <p:hf hdr="0"/>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Content with 4 pictures">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3" name="Picture Placeholder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838200" y="365125"/>
            <a:ext cx="3200400" cy="2103436"/>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643186"/>
            <a:ext cx="3816096" cy="3529014"/>
          </a:xfrm>
        </p:spPr>
        <p:txBody>
          <a:bodyPr/>
          <a:lstStyle>
            <a:lvl1pPr marL="0" indent="0">
              <a:buNone/>
              <a:defRPr sz="2000"/>
            </a:lvl1pPr>
            <a:lvl2pPr marL="228600">
              <a:defRPr/>
            </a:lvl2pPr>
            <a:lvl3pPr marL="457200">
              <a:defRPr/>
            </a:lvl3pPr>
            <a:lvl4pPr marL="68580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a:lstStyle>
            <a:lvl1pPr algn="l">
              <a:defRPr/>
            </a:lvl1pPr>
          </a:lstStyle>
          <a:p>
            <a:pPr algn="l"/>
            <a:r>
              <a:rPr lang="en-US" dirty="0"/>
              <a:t>Presentation Title</a:t>
            </a:r>
          </a:p>
        </p:txBody>
      </p:sp>
      <p:sp>
        <p:nvSpPr>
          <p:cNvPr id="19" name="Picture Placeholder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anchor="ctr"/>
          <a:lstStyle>
            <a:lvl1pPr algn="ctr">
              <a:buNone/>
              <a:defRPr/>
            </a:lvl1pPr>
          </a:lstStyle>
          <a:p>
            <a:r>
              <a:rPr lang="en-US"/>
              <a:t>Click icon to add picture</a:t>
            </a:r>
            <a:endParaRPr lang="en-US" dirty="0"/>
          </a:p>
        </p:txBody>
      </p:sp>
      <p:sp>
        <p:nvSpPr>
          <p:cNvPr id="20" name="Picture Placeholder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anchor="ctr"/>
          <a:lstStyle>
            <a:lvl1pPr algn="ctr">
              <a:buNone/>
              <a:defRPr/>
            </a:lvl1pPr>
          </a:lstStyle>
          <a:p>
            <a:r>
              <a:rPr lang="en-US"/>
              <a:t>Click icon to add picture</a:t>
            </a:r>
            <a:endParaRPr lang="en-US" dirty="0"/>
          </a:p>
        </p:txBody>
      </p:sp>
    </p:spTree>
    <p:extLst>
      <p:ext uri="{BB962C8B-B14F-4D97-AF65-F5344CB8AC3E}">
        <p14:creationId xmlns:p14="http://schemas.microsoft.com/office/powerpoint/2010/main" val="14597087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Segu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1531EA5B-7FC1-4088-B6D5-4395F4C1F3C8}"/>
              </a:ext>
            </a:extLst>
          </p:cNvPr>
          <p:cNvSpPr/>
          <p:nvPr userDrawn="1"/>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anchor="ctr">
            <a:normAutofit/>
          </a:bodyPr>
          <a:lstStyle>
            <a:lvl1pPr>
              <a:defRPr sz="4000">
                <a:solidFill>
                  <a:schemeClr val="bg1"/>
                </a:solidFill>
              </a:defRPr>
            </a:lvl1pPr>
          </a:lstStyle>
          <a:p>
            <a:r>
              <a:rPr lang="en-US" dirty="0"/>
              <a:t>Title</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15" name="Content Placeholder 13">
            <a:extLst>
              <a:ext uri="{FF2B5EF4-FFF2-40B4-BE49-F238E27FC236}">
                <a16:creationId xmlns:a16="http://schemas.microsoft.com/office/drawing/2014/main" id="{CCD14F82-32BC-4E61-83EA-CB71ED780A3F}"/>
              </a:ext>
            </a:extLst>
          </p:cNvPr>
          <p:cNvSpPr>
            <a:spLocks noGrp="1"/>
          </p:cNvSpPr>
          <p:nvPr>
            <p:ph sz="quarter" idx="13"/>
          </p:nvPr>
        </p:nvSpPr>
        <p:spPr>
          <a:xfrm>
            <a:off x="6735763" y="712788"/>
            <a:ext cx="4618037" cy="5432425"/>
          </a:xfrm>
        </p:spPr>
        <p:txBody>
          <a:bodyPr anchor="ct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1329267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1531EA5B-7FC1-4088-B6D5-4395F4C1F3C8}"/>
              </a:ext>
            </a:extLst>
          </p:cNvPr>
          <p:cNvSpPr/>
          <p:nvPr userDrawn="1"/>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anchor="ctr">
            <a:normAutofit/>
          </a:bodyPr>
          <a:lstStyle>
            <a:lvl1pPr>
              <a:defRPr sz="4000">
                <a:solidFill>
                  <a:schemeClr val="bg1"/>
                </a:solidFill>
              </a:defRPr>
            </a:lvl1pPr>
          </a:lstStyle>
          <a:p>
            <a:r>
              <a:rPr lang="en-US" dirty="0"/>
              <a:t>Title</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15" name="Content Placeholder 13">
            <a:extLst>
              <a:ext uri="{FF2B5EF4-FFF2-40B4-BE49-F238E27FC236}">
                <a16:creationId xmlns:a16="http://schemas.microsoft.com/office/drawing/2014/main" id="{CCD14F82-32BC-4E61-83EA-CB71ED780A3F}"/>
              </a:ext>
            </a:extLst>
          </p:cNvPr>
          <p:cNvSpPr>
            <a:spLocks noGrp="1"/>
          </p:cNvSpPr>
          <p:nvPr>
            <p:ph sz="quarter" idx="13"/>
          </p:nvPr>
        </p:nvSpPr>
        <p:spPr>
          <a:xfrm>
            <a:off x="6735763" y="712788"/>
            <a:ext cx="4618037" cy="5432425"/>
          </a:xfrm>
        </p:spPr>
        <p:txBody>
          <a:bodyPr anchor="ct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36554668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4541520"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4541520"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en-US" dirty="0"/>
              <a:t>9/3/20XX</a:t>
            </a:r>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11" name="Text Placeholder 4">
            <a:extLst>
              <a:ext uri="{FF2B5EF4-FFF2-40B4-BE49-F238E27FC236}">
                <a16:creationId xmlns:a16="http://schemas.microsoft.com/office/drawing/2014/main" id="{B4B72819-870F-4CC8-9DEF-58C3AB4CD685}"/>
              </a:ext>
            </a:extLst>
          </p:cNvPr>
          <p:cNvSpPr>
            <a:spLocks noGrp="1"/>
          </p:cNvSpPr>
          <p:nvPr>
            <p:ph type="body" sz="quarter" idx="13"/>
          </p:nvPr>
        </p:nvSpPr>
        <p:spPr>
          <a:xfrm>
            <a:off x="8243252"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D7812E9D-BE2A-41F4-AA15-DC0B8C56AE77}"/>
              </a:ext>
            </a:extLst>
          </p:cNvPr>
          <p:cNvSpPr>
            <a:spLocks noGrp="1"/>
          </p:cNvSpPr>
          <p:nvPr>
            <p:ph sz="quarter" idx="14"/>
          </p:nvPr>
        </p:nvSpPr>
        <p:spPr>
          <a:xfrm>
            <a:off x="8243252"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90890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3328416" y="2002536"/>
            <a:ext cx="5541264" cy="2148840"/>
          </a:xfrm>
        </p:spPr>
        <p:txBody>
          <a:bodyPr anchor="b">
            <a:normAutofit/>
          </a:bodyPr>
          <a:lstStyle>
            <a:lvl1pPr algn="ctr">
              <a:defRPr sz="3600">
                <a:solidFill>
                  <a:schemeClr val="bg1"/>
                </a:solidFill>
                <a:latin typeface="+mn-lt"/>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r>
              <a:rPr lang="en-US" dirty="0"/>
              <a:t>9/3/20XX</a:t>
            </a:r>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8" name="Text Placeholder 7">
            <a:extLst>
              <a:ext uri="{FF2B5EF4-FFF2-40B4-BE49-F238E27FC236}">
                <a16:creationId xmlns:a16="http://schemas.microsoft.com/office/drawing/2014/main" id="{DB993D08-8A5D-4511-89F2-22508AFAC62D}"/>
              </a:ext>
            </a:extLst>
          </p:cNvPr>
          <p:cNvSpPr>
            <a:spLocks noGrp="1"/>
          </p:cNvSpPr>
          <p:nvPr>
            <p:ph type="body" sz="quarter" idx="13"/>
          </p:nvPr>
        </p:nvSpPr>
        <p:spPr>
          <a:xfrm>
            <a:off x="3877056" y="4297680"/>
            <a:ext cx="4434840" cy="1188720"/>
          </a:xfrm>
        </p:spPr>
        <p:txBody>
          <a:bodyPr/>
          <a:lstStyle>
            <a:lvl1pPr marL="0" indent="0" algn="ctr">
              <a:buNone/>
              <a:defRPr sz="24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2049754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2 pictures">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15" name="Picture Placeholder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anchor="b">
            <a:normAutofit/>
          </a:bodyPr>
          <a:lstStyle>
            <a:lvl1pPr algn="r">
              <a:defRPr sz="4800"/>
            </a:lvl1pPr>
          </a:lstStyle>
          <a:p>
            <a:r>
              <a:rPr lang="en-US" dirty="0"/>
              <a:t>Title here</a:t>
            </a:r>
          </a:p>
        </p:txBody>
      </p:sp>
      <p:sp>
        <p:nvSpPr>
          <p:cNvPr id="18" name="Subtitle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449278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564276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3328416" y="2002536"/>
            <a:ext cx="5541264" cy="2148840"/>
          </a:xfrm>
        </p:spPr>
        <p:txBody>
          <a:bodyPr anchor="b">
            <a:normAutofit/>
          </a:bodyPr>
          <a:lstStyle>
            <a:lvl1pPr algn="ctr">
              <a:defRPr sz="3600">
                <a:solidFill>
                  <a:schemeClr val="bg1"/>
                </a:solidFill>
                <a:latin typeface="+mn-lt"/>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r>
              <a:rPr lang="en-US" dirty="0"/>
              <a:t>9/3/20XX</a:t>
            </a:r>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8" name="Text Placeholder 7">
            <a:extLst>
              <a:ext uri="{FF2B5EF4-FFF2-40B4-BE49-F238E27FC236}">
                <a16:creationId xmlns:a16="http://schemas.microsoft.com/office/drawing/2014/main" id="{DB993D08-8A5D-4511-89F2-22508AFAC62D}"/>
              </a:ext>
            </a:extLst>
          </p:cNvPr>
          <p:cNvSpPr>
            <a:spLocks noGrp="1"/>
          </p:cNvSpPr>
          <p:nvPr>
            <p:ph type="body" sz="quarter" idx="13"/>
          </p:nvPr>
        </p:nvSpPr>
        <p:spPr>
          <a:xfrm>
            <a:off x="3877056" y="4297680"/>
            <a:ext cx="4434840" cy="1188720"/>
          </a:xfrm>
        </p:spPr>
        <p:txBody>
          <a:bodyPr/>
          <a:lstStyle>
            <a:lvl1pPr marL="0" indent="0" algn="ctr">
              <a:buNone/>
              <a:defRPr sz="24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549253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2" name="Picture Placeholder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3" name="Picture Placeholder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4" name="Picture Placeholder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5" name="Picture Placeholder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dirty="0"/>
              <a:t>9/3/20XX</a:t>
            </a: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5" name="Title 4">
            <a:extLst>
              <a:ext uri="{FF2B5EF4-FFF2-40B4-BE49-F238E27FC236}">
                <a16:creationId xmlns:a16="http://schemas.microsoft.com/office/drawing/2014/main" id="{DE7D0FB3-AA0E-43D7-A0BC-3BEE75E725EF}"/>
              </a:ext>
            </a:extLst>
          </p:cNvPr>
          <p:cNvSpPr>
            <a:spLocks noGrp="1"/>
          </p:cNvSpPr>
          <p:nvPr>
            <p:ph type="title"/>
          </p:nvPr>
        </p:nvSpPr>
        <p:spPr/>
        <p:txBody>
          <a:bodyPr/>
          <a:lstStyle>
            <a:lvl1pPr algn="ctr">
              <a:defRPr/>
            </a:lvl1pPr>
          </a:lstStyle>
          <a:p>
            <a:r>
              <a:rPr lang="en-US"/>
              <a:t>Click to edit Master title style</a:t>
            </a:r>
          </a:p>
        </p:txBody>
      </p:sp>
      <p:sp>
        <p:nvSpPr>
          <p:cNvPr id="61" name="Text Placeholder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2" name="Text Placeholder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3" name="Text Placeholder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4" name="Text Placeholder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5" name="Text Placeholder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6" name="Text Placeholder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7" name="Text Placeholder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8" name="Text Placeholder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9" name="Text Placeholder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70" name="Text Placeholder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Tree>
    <p:extLst>
      <p:ext uri="{BB962C8B-B14F-4D97-AF65-F5344CB8AC3E}">
        <p14:creationId xmlns:p14="http://schemas.microsoft.com/office/powerpoint/2010/main" val="3420658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61000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en-US" dirty="0"/>
              <a:t>9/3/20XX</a:t>
            </a:r>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4020813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9/3/20XX</a:t>
            </a:r>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713C8C-8E70-45D5-AE59-23E60168254E}" type="slidenum">
              <a:rPr lang="en-US" smtClean="0"/>
              <a:t>‹#›</a:t>
            </a:fld>
            <a:endParaRPr lang="en-US" dirty="0"/>
          </a:p>
        </p:txBody>
      </p:sp>
    </p:spTree>
    <p:extLst>
      <p:ext uri="{BB962C8B-B14F-4D97-AF65-F5344CB8AC3E}">
        <p14:creationId xmlns:p14="http://schemas.microsoft.com/office/powerpoint/2010/main" val="344619730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35" r:id="rId5"/>
    <p:sldLayoutId id="2147483739" r:id="rId6"/>
    <p:sldLayoutId id="2147483748" r:id="rId7"/>
    <p:sldLayoutId id="2147483737" r:id="rId8"/>
    <p:sldLayoutId id="2147483738" r:id="rId9"/>
    <p:sldLayoutId id="2147483749" r:id="rId10"/>
    <p:sldLayoutId id="2147483750" r:id="rId11"/>
    <p:sldLayoutId id="2147483751" r:id="rId12"/>
    <p:sldLayoutId id="2147483736" r:id="rId13"/>
    <p:sldLayoutId id="2147483740" r:id="rId14"/>
    <p:sldLayoutId id="2147483742" r:id="rId15"/>
    <p:sldLayoutId id="2147483743" r:id="rId16"/>
  </p:sldLayoutIdLst>
  <p:hf hdr="0"/>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EDE91C-3FBD-4848-01E1-5C32B404B7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74D389-C2DD-6062-F518-B630784A06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AE36F5-D74B-F925-6282-A12C1ADC79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en-US"/>
              <a:t>9/3/20XX</a:t>
            </a:r>
            <a:endParaRPr lang="en-US" dirty="0"/>
          </a:p>
        </p:txBody>
      </p:sp>
      <p:sp>
        <p:nvSpPr>
          <p:cNvPr id="5" name="Footer Placeholder 4">
            <a:extLst>
              <a:ext uri="{FF2B5EF4-FFF2-40B4-BE49-F238E27FC236}">
                <a16:creationId xmlns:a16="http://schemas.microsoft.com/office/drawing/2014/main" id="{CC336AC4-6EE4-AD5E-CBD2-408E1BCA69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81AE9F78-D582-6FB0-D709-70FCBB0692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9713C8C-8E70-45D5-AE59-23E60168254E}" type="slidenum">
              <a:rPr lang="en-US" smtClean="0"/>
              <a:t>‹#›</a:t>
            </a:fld>
            <a:endParaRPr lang="en-US" dirty="0"/>
          </a:p>
        </p:txBody>
      </p:sp>
    </p:spTree>
    <p:extLst>
      <p:ext uri="{BB962C8B-B14F-4D97-AF65-F5344CB8AC3E}">
        <p14:creationId xmlns:p14="http://schemas.microsoft.com/office/powerpoint/2010/main" val="3431592585"/>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8.xml"/><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30.xml"/><Relationship Id="rId5" Type="http://schemas.openxmlformats.org/officeDocument/2006/relationships/image" Target="../media/image1.pn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8CF5B-E8DE-48F3-9581-51BBEC47AE73}"/>
              </a:ext>
            </a:extLst>
          </p:cNvPr>
          <p:cNvSpPr>
            <a:spLocks noGrp="1"/>
          </p:cNvSpPr>
          <p:nvPr>
            <p:ph type="ctrTitle"/>
          </p:nvPr>
        </p:nvSpPr>
        <p:spPr>
          <a:xfrm>
            <a:off x="351535" y="986813"/>
            <a:ext cx="5596128" cy="3511296"/>
          </a:xfrm>
        </p:spPr>
        <p:txBody>
          <a:bodyPr>
            <a:normAutofit/>
          </a:bodyPr>
          <a:lstStyle/>
          <a:p>
            <a:r>
              <a:rPr lang="en-US" sz="9600" dirty="0">
                <a:latin typeface="Baguet Script" panose="00000500000000000000" pitchFamily="2" charset="0"/>
              </a:rPr>
              <a:t>Family Huddle</a:t>
            </a:r>
          </a:p>
        </p:txBody>
      </p:sp>
      <p:sp>
        <p:nvSpPr>
          <p:cNvPr id="3" name="Subtitle 2">
            <a:extLst>
              <a:ext uri="{FF2B5EF4-FFF2-40B4-BE49-F238E27FC236}">
                <a16:creationId xmlns:a16="http://schemas.microsoft.com/office/drawing/2014/main" id="{EF5D29EF-CFED-41EF-9138-BE844655F339}"/>
              </a:ext>
            </a:extLst>
          </p:cNvPr>
          <p:cNvSpPr>
            <a:spLocks noGrp="1"/>
          </p:cNvSpPr>
          <p:nvPr>
            <p:ph type="subTitle" idx="1"/>
          </p:nvPr>
        </p:nvSpPr>
        <p:spPr>
          <a:xfrm>
            <a:off x="7993241" y="2599924"/>
            <a:ext cx="3519055" cy="2433893"/>
          </a:xfrm>
        </p:spPr>
        <p:txBody>
          <a:bodyPr>
            <a:normAutofit/>
          </a:bodyPr>
          <a:lstStyle/>
          <a:p>
            <a:r>
              <a:rPr lang="en-US" sz="3200" dirty="0">
                <a:latin typeface="Amasis MT Pro" panose="02040504050005020304" pitchFamily="18" charset="0"/>
              </a:rPr>
              <a:t>Consortium All Staff Meeting</a:t>
            </a:r>
          </a:p>
          <a:p>
            <a:endParaRPr lang="en-US" sz="3200" dirty="0">
              <a:latin typeface="Amasis MT Pro" panose="02040504050005020304" pitchFamily="18" charset="0"/>
            </a:endParaRPr>
          </a:p>
          <a:p>
            <a:r>
              <a:rPr lang="en-US" sz="3200" dirty="0">
                <a:latin typeface="Amasis MT Pro" panose="02040504050005020304" pitchFamily="18" charset="0"/>
              </a:rPr>
              <a:t>7/9/2026</a:t>
            </a:r>
          </a:p>
        </p:txBody>
      </p:sp>
      <p:pic>
        <p:nvPicPr>
          <p:cNvPr id="4" name="Picture 3">
            <a:extLst>
              <a:ext uri="{FF2B5EF4-FFF2-40B4-BE49-F238E27FC236}">
                <a16:creationId xmlns:a16="http://schemas.microsoft.com/office/drawing/2014/main" id="{7B787E3D-5EC2-C7B3-9C04-D68E5EBCF390}"/>
              </a:ext>
            </a:extLst>
          </p:cNvPr>
          <p:cNvPicPr>
            <a:picLocks noChangeAspect="1"/>
          </p:cNvPicPr>
          <p:nvPr/>
        </p:nvPicPr>
        <p:blipFill>
          <a:blip r:embed="rId2"/>
          <a:stretch>
            <a:fillRect/>
          </a:stretch>
        </p:blipFill>
        <p:spPr>
          <a:xfrm>
            <a:off x="10597817" y="5696184"/>
            <a:ext cx="914479" cy="914479"/>
          </a:xfrm>
          <a:prstGeom prst="rect">
            <a:avLst/>
          </a:prstGeom>
        </p:spPr>
      </p:pic>
    </p:spTree>
    <p:extLst>
      <p:ext uri="{BB962C8B-B14F-4D97-AF65-F5344CB8AC3E}">
        <p14:creationId xmlns:p14="http://schemas.microsoft.com/office/powerpoint/2010/main" val="2074766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Smiling woman using laptop">
            <a:extLst>
              <a:ext uri="{FF2B5EF4-FFF2-40B4-BE49-F238E27FC236}">
                <a16:creationId xmlns:a16="http://schemas.microsoft.com/office/drawing/2014/main" id="{949D770F-0604-41BE-87F0-65B08CC353C6}"/>
              </a:ext>
            </a:extLst>
          </p:cNvPr>
          <p:cNvPicPr>
            <a:picLocks noGrp="1" noChangeAspect="1"/>
          </p:cNvPicPr>
          <p:nvPr>
            <p:ph type="pic" sz="quarter" idx="15"/>
          </p:nvPr>
        </p:nvPicPr>
        <p:blipFill>
          <a:blip r:embed="rId2"/>
          <a:srcRect l="3846" r="3846"/>
          <a:stretch/>
        </p:blipFill>
        <p:spPr/>
      </p:pic>
      <p:pic>
        <p:nvPicPr>
          <p:cNvPr id="11" name="Picture Placeholder 10" descr="People working in an office">
            <a:extLst>
              <a:ext uri="{FF2B5EF4-FFF2-40B4-BE49-F238E27FC236}">
                <a16:creationId xmlns:a16="http://schemas.microsoft.com/office/drawing/2014/main" id="{86865FD9-DFA3-490C-B372-0EDD4BED9C59}"/>
              </a:ext>
            </a:extLst>
          </p:cNvPr>
          <p:cNvPicPr>
            <a:picLocks noGrp="1" noChangeAspect="1"/>
          </p:cNvPicPr>
          <p:nvPr>
            <p:ph type="pic" sz="quarter" idx="16"/>
          </p:nvPr>
        </p:nvPicPr>
        <p:blipFill>
          <a:blip r:embed="rId3"/>
          <a:srcRect l="11839" r="11839"/>
          <a:stretch/>
        </p:blipFill>
        <p:spPr/>
      </p:pic>
      <p:sp>
        <p:nvSpPr>
          <p:cNvPr id="4" name="Title 3">
            <a:extLst>
              <a:ext uri="{FF2B5EF4-FFF2-40B4-BE49-F238E27FC236}">
                <a16:creationId xmlns:a16="http://schemas.microsoft.com/office/drawing/2014/main" id="{65A85D8F-96DF-414F-96F0-8F01B9758670}"/>
              </a:ext>
            </a:extLst>
          </p:cNvPr>
          <p:cNvSpPr>
            <a:spLocks noGrp="1"/>
          </p:cNvSpPr>
          <p:nvPr>
            <p:ph type="title"/>
          </p:nvPr>
        </p:nvSpPr>
        <p:spPr/>
        <p:txBody>
          <a:bodyPr>
            <a:normAutofit/>
          </a:bodyPr>
          <a:lstStyle/>
          <a:p>
            <a:r>
              <a:rPr lang="en-US" sz="5400" dirty="0">
                <a:latin typeface="Baguet Script" panose="00000500000000000000" pitchFamily="2" charset="0"/>
              </a:rPr>
              <a:t>Agenda</a:t>
            </a:r>
          </a:p>
        </p:txBody>
      </p:sp>
      <p:sp>
        <p:nvSpPr>
          <p:cNvPr id="5" name="Content Placeholder 4">
            <a:extLst>
              <a:ext uri="{FF2B5EF4-FFF2-40B4-BE49-F238E27FC236}">
                <a16:creationId xmlns:a16="http://schemas.microsoft.com/office/drawing/2014/main" id="{07F79409-2936-4FDC-BF6F-45FC9FDA836A}"/>
              </a:ext>
            </a:extLst>
          </p:cNvPr>
          <p:cNvSpPr>
            <a:spLocks noGrp="1"/>
          </p:cNvSpPr>
          <p:nvPr>
            <p:ph idx="1"/>
          </p:nvPr>
        </p:nvSpPr>
        <p:spPr>
          <a:xfrm>
            <a:off x="784054" y="2351356"/>
            <a:ext cx="3816096" cy="3529014"/>
          </a:xfrm>
        </p:spPr>
        <p:txBody>
          <a:bodyPr>
            <a:normAutofit fontScale="62500" lnSpcReduction="20000"/>
          </a:bodyPr>
          <a:lstStyle/>
          <a:p>
            <a:pPr marL="342900" indent="-342900">
              <a:buFont typeface="Wingdings" panose="05000000000000000000" pitchFamily="2" charset="2"/>
              <a:buChar char="v"/>
            </a:pPr>
            <a:r>
              <a:rPr lang="en-US" sz="4600" dirty="0">
                <a:latin typeface="Amasis MT Pro" panose="02040504050005020304" pitchFamily="18" charset="0"/>
              </a:rPr>
              <a:t>The Four Ways to Apply</a:t>
            </a:r>
          </a:p>
          <a:p>
            <a:pPr marL="342900" indent="-342900">
              <a:buFont typeface="Wingdings" panose="05000000000000000000" pitchFamily="2" charset="2"/>
              <a:buChar char="v"/>
            </a:pPr>
            <a:r>
              <a:rPr lang="en-US" sz="4600" dirty="0">
                <a:latin typeface="Amasis MT Pro" panose="02040504050005020304" pitchFamily="18" charset="0"/>
              </a:rPr>
              <a:t>Filing Date Refresh</a:t>
            </a:r>
          </a:p>
          <a:p>
            <a:pPr marL="342900" indent="-342900">
              <a:buFont typeface="Wingdings" panose="05000000000000000000" pitchFamily="2" charset="2"/>
              <a:buChar char="v"/>
            </a:pPr>
            <a:r>
              <a:rPr lang="en-US" sz="4600" dirty="0">
                <a:latin typeface="Amasis MT Pro" panose="02040504050005020304" pitchFamily="18" charset="0"/>
              </a:rPr>
              <a:t>FS Interview, Post Signature Best Practices</a:t>
            </a:r>
          </a:p>
          <a:p>
            <a:pPr marL="342900" indent="-342900">
              <a:buFont typeface="Wingdings" panose="05000000000000000000" pitchFamily="2" charset="2"/>
              <a:buChar char="v"/>
            </a:pPr>
            <a:r>
              <a:rPr lang="en-US" sz="4600" dirty="0">
                <a:latin typeface="Amasis MT Pro" panose="02040504050005020304" pitchFamily="18" charset="0"/>
              </a:rPr>
              <a:t>SMRFs Received in Month 7</a:t>
            </a:r>
          </a:p>
          <a:p>
            <a:endParaRPr lang="en-US" dirty="0"/>
          </a:p>
        </p:txBody>
      </p:sp>
      <p:pic>
        <p:nvPicPr>
          <p:cNvPr id="13" name="Picture Placeholder 12" descr="Hand and five stars">
            <a:extLst>
              <a:ext uri="{FF2B5EF4-FFF2-40B4-BE49-F238E27FC236}">
                <a16:creationId xmlns:a16="http://schemas.microsoft.com/office/drawing/2014/main" id="{55CEEF7E-98C5-40BC-941B-88FA9196B7B7}"/>
              </a:ext>
            </a:extLst>
          </p:cNvPr>
          <p:cNvPicPr>
            <a:picLocks noGrp="1" noChangeAspect="1"/>
          </p:cNvPicPr>
          <p:nvPr>
            <p:ph type="pic" sz="quarter" idx="13"/>
          </p:nvPr>
        </p:nvPicPr>
        <p:blipFill>
          <a:blip r:embed="rId4"/>
          <a:srcRect l="21941" r="21941"/>
          <a:stretch/>
        </p:blipFill>
        <p:spPr/>
      </p:pic>
      <p:pic>
        <p:nvPicPr>
          <p:cNvPr id="17" name="Picture Placeholder 16" descr="Two smiling people looking at tablet">
            <a:extLst>
              <a:ext uri="{FF2B5EF4-FFF2-40B4-BE49-F238E27FC236}">
                <a16:creationId xmlns:a16="http://schemas.microsoft.com/office/drawing/2014/main" id="{B9BCE927-4F46-4797-9BD3-B816E2B4CEA5}"/>
              </a:ext>
            </a:extLst>
          </p:cNvPr>
          <p:cNvPicPr>
            <a:picLocks noGrp="1" noChangeAspect="1"/>
          </p:cNvPicPr>
          <p:nvPr>
            <p:ph type="pic" sz="quarter" idx="14"/>
          </p:nvPr>
        </p:nvPicPr>
        <p:blipFill>
          <a:blip r:embed="rId5"/>
          <a:srcRect l="16044" r="16044"/>
          <a:stretch/>
        </p:blipFill>
        <p:spPr/>
      </p:pic>
    </p:spTree>
    <p:extLst>
      <p:ext uri="{BB962C8B-B14F-4D97-AF65-F5344CB8AC3E}">
        <p14:creationId xmlns:p14="http://schemas.microsoft.com/office/powerpoint/2010/main" val="1912948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67F229A-48C3-4BE7-96EC-3C05DC7FB720}"/>
              </a:ext>
            </a:extLst>
          </p:cNvPr>
          <p:cNvSpPr>
            <a:spLocks noGrp="1"/>
          </p:cNvSpPr>
          <p:nvPr>
            <p:ph type="title"/>
          </p:nvPr>
        </p:nvSpPr>
        <p:spPr/>
        <p:txBody>
          <a:bodyPr/>
          <a:lstStyle/>
          <a:p>
            <a:r>
              <a:rPr lang="en-US" dirty="0"/>
              <a:t>The Four Ways to Apply…. </a:t>
            </a:r>
          </a:p>
        </p:txBody>
      </p:sp>
      <p:sp>
        <p:nvSpPr>
          <p:cNvPr id="12" name="Date Placeholder 11">
            <a:extLst>
              <a:ext uri="{FF2B5EF4-FFF2-40B4-BE49-F238E27FC236}">
                <a16:creationId xmlns:a16="http://schemas.microsoft.com/office/drawing/2014/main" id="{9C693BAD-6B4E-48AD-88BF-D933B374A1F1}"/>
              </a:ext>
            </a:extLst>
          </p:cNvPr>
          <p:cNvSpPr>
            <a:spLocks noGrp="1"/>
          </p:cNvSpPr>
          <p:nvPr>
            <p:ph type="dt" sz="half" idx="10"/>
          </p:nvPr>
        </p:nvSpPr>
        <p:spPr/>
        <p:txBody>
          <a:bodyPr/>
          <a:lstStyle/>
          <a:p>
            <a:r>
              <a:rPr lang="en-US" dirty="0"/>
              <a:t>7/9/2026</a:t>
            </a:r>
          </a:p>
        </p:txBody>
      </p:sp>
      <p:sp>
        <p:nvSpPr>
          <p:cNvPr id="13" name="Footer Placeholder 12">
            <a:extLst>
              <a:ext uri="{FF2B5EF4-FFF2-40B4-BE49-F238E27FC236}">
                <a16:creationId xmlns:a16="http://schemas.microsoft.com/office/drawing/2014/main" id="{1B9E4CF7-70FB-40DF-BE47-6E5AE3154753}"/>
              </a:ext>
            </a:extLst>
          </p:cNvPr>
          <p:cNvSpPr>
            <a:spLocks noGrp="1"/>
          </p:cNvSpPr>
          <p:nvPr>
            <p:ph type="ftr" sz="quarter" idx="11"/>
          </p:nvPr>
        </p:nvSpPr>
        <p:spPr/>
        <p:txBody>
          <a:bodyPr/>
          <a:lstStyle/>
          <a:p>
            <a:r>
              <a:rPr lang="en-US" dirty="0"/>
              <a:t>Family Huddle</a:t>
            </a:r>
          </a:p>
        </p:txBody>
      </p:sp>
      <p:sp>
        <p:nvSpPr>
          <p:cNvPr id="14" name="Slide Number Placeholder 13">
            <a:extLst>
              <a:ext uri="{FF2B5EF4-FFF2-40B4-BE49-F238E27FC236}">
                <a16:creationId xmlns:a16="http://schemas.microsoft.com/office/drawing/2014/main" id="{C1EA167B-7079-4284-997F-7309C510B763}"/>
              </a:ext>
            </a:extLst>
          </p:cNvPr>
          <p:cNvSpPr>
            <a:spLocks noGrp="1"/>
          </p:cNvSpPr>
          <p:nvPr>
            <p:ph type="sldNum" sz="quarter" idx="12"/>
          </p:nvPr>
        </p:nvSpPr>
        <p:spPr/>
        <p:txBody>
          <a:bodyPr/>
          <a:lstStyle/>
          <a:p>
            <a:fld id="{B9713C8C-8E70-45D5-AE59-23E60168254E}" type="slidenum">
              <a:rPr lang="en-US" smtClean="0"/>
              <a:t>3</a:t>
            </a:fld>
            <a:endParaRPr lang="en-US" dirty="0"/>
          </a:p>
        </p:txBody>
      </p:sp>
      <p:sp>
        <p:nvSpPr>
          <p:cNvPr id="11" name="Content Placeholder 10">
            <a:extLst>
              <a:ext uri="{FF2B5EF4-FFF2-40B4-BE49-F238E27FC236}">
                <a16:creationId xmlns:a16="http://schemas.microsoft.com/office/drawing/2014/main" id="{7041F48D-F184-4F9F-B5AC-F127F0898F39}"/>
              </a:ext>
            </a:extLst>
          </p:cNvPr>
          <p:cNvSpPr>
            <a:spLocks noGrp="1"/>
          </p:cNvSpPr>
          <p:nvPr>
            <p:ph sz="quarter" idx="13"/>
          </p:nvPr>
        </p:nvSpPr>
        <p:spPr/>
        <p:txBody>
          <a:bodyPr>
            <a:normAutofit/>
          </a:bodyPr>
          <a:lstStyle/>
          <a:p>
            <a:pPr marL="457200" indent="-457200">
              <a:buFont typeface="Wingdings" panose="05000000000000000000" pitchFamily="2" charset="2"/>
              <a:buChar char="ü"/>
            </a:pPr>
            <a:r>
              <a:rPr lang="en-US" sz="3200" dirty="0">
                <a:latin typeface="Amasis MT Pro" panose="020F0502020204030204" pitchFamily="18" charset="0"/>
              </a:rPr>
              <a:t>By phone</a:t>
            </a:r>
          </a:p>
          <a:p>
            <a:pPr marL="457200" indent="-457200">
              <a:buFont typeface="Wingdings" panose="05000000000000000000" pitchFamily="2" charset="2"/>
              <a:buChar char="ü"/>
            </a:pPr>
            <a:r>
              <a:rPr lang="en-US" sz="3200" dirty="0">
                <a:latin typeface="Amasis MT Pro" panose="020F0502020204030204" pitchFamily="18" charset="0"/>
              </a:rPr>
              <a:t>In Person</a:t>
            </a:r>
          </a:p>
          <a:p>
            <a:pPr marL="457200" indent="-457200">
              <a:buFont typeface="Wingdings" panose="05000000000000000000" pitchFamily="2" charset="2"/>
              <a:buChar char="ü"/>
            </a:pPr>
            <a:r>
              <a:rPr lang="en-US" sz="3200" dirty="0">
                <a:latin typeface="Amasis MT Pro" panose="020F0502020204030204" pitchFamily="18" charset="0"/>
              </a:rPr>
              <a:t>Online (via ACCESS)</a:t>
            </a:r>
          </a:p>
          <a:p>
            <a:pPr marL="457200" indent="-457200">
              <a:buFont typeface="Wingdings" panose="05000000000000000000" pitchFamily="2" charset="2"/>
              <a:buChar char="ü"/>
            </a:pPr>
            <a:r>
              <a:rPr lang="en-US" sz="3200" dirty="0">
                <a:latin typeface="Amasis MT Pro" panose="020F0502020204030204" pitchFamily="18" charset="0"/>
              </a:rPr>
              <a:t>By Mail</a:t>
            </a:r>
          </a:p>
          <a:p>
            <a:pPr marL="457200" indent="-457200">
              <a:buFont typeface="Wingdings" panose="05000000000000000000" pitchFamily="2" charset="2"/>
              <a:buChar char="ü"/>
            </a:pPr>
            <a:r>
              <a:rPr lang="en-US" sz="3200" dirty="0">
                <a:solidFill>
                  <a:schemeClr val="accent1">
                    <a:lumMod val="75000"/>
                  </a:schemeClr>
                </a:solidFill>
                <a:latin typeface="Amasis MT Pro" panose="020F0502020204030204" pitchFamily="18" charset="0"/>
              </a:rPr>
              <a:t>Every time</a:t>
            </a:r>
          </a:p>
        </p:txBody>
      </p:sp>
      <p:pic>
        <p:nvPicPr>
          <p:cNvPr id="5" name="Picture 4">
            <a:extLst>
              <a:ext uri="{FF2B5EF4-FFF2-40B4-BE49-F238E27FC236}">
                <a16:creationId xmlns:a16="http://schemas.microsoft.com/office/drawing/2014/main" id="{DF01CA04-E8C7-524C-CF14-55255BC15090}"/>
              </a:ext>
            </a:extLst>
          </p:cNvPr>
          <p:cNvPicPr>
            <a:picLocks noChangeAspect="1"/>
          </p:cNvPicPr>
          <p:nvPr/>
        </p:nvPicPr>
        <p:blipFill>
          <a:blip r:embed="rId2"/>
          <a:stretch>
            <a:fillRect/>
          </a:stretch>
        </p:blipFill>
        <p:spPr>
          <a:xfrm>
            <a:off x="10676104" y="5793542"/>
            <a:ext cx="914479" cy="914479"/>
          </a:xfrm>
          <a:prstGeom prst="rect">
            <a:avLst/>
          </a:prstGeom>
        </p:spPr>
      </p:pic>
    </p:spTree>
    <p:extLst>
      <p:ext uri="{BB962C8B-B14F-4D97-AF65-F5344CB8AC3E}">
        <p14:creationId xmlns:p14="http://schemas.microsoft.com/office/powerpoint/2010/main" val="284915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Effect transition="in" filter="fade">
                                      <p:cBhvr>
                                        <p:cTn id="13" dur="2000"/>
                                        <p:tgtEl>
                                          <p:spTgt spid="11">
                                            <p:txEl>
                                              <p:pRg st="1" end="1"/>
                                            </p:txEl>
                                          </p:spTgt>
                                        </p:tgtEl>
                                      </p:cBhvr>
                                    </p:animEffect>
                                    <p:anim calcmode="lin" valueType="num">
                                      <p:cBhvr>
                                        <p:cTn id="14" dur="2000" fill="hold"/>
                                        <p:tgtEl>
                                          <p:spTgt spid="11">
                                            <p:txEl>
                                              <p:pRg st="1" end="1"/>
                                            </p:txEl>
                                          </p:spTgt>
                                        </p:tgtEl>
                                        <p:attrNameLst>
                                          <p:attrName>ppt_w</p:attrName>
                                        </p:attrNameLst>
                                      </p:cBhvr>
                                      <p:tavLst>
                                        <p:tav tm="0" fmla="#ppt_w*sin(2.5*pi*$)">
                                          <p:val>
                                            <p:fltVal val="0"/>
                                          </p:val>
                                        </p:tav>
                                        <p:tav tm="100000">
                                          <p:val>
                                            <p:fltVal val="1"/>
                                          </p:val>
                                        </p:tav>
                                      </p:tavLst>
                                    </p:anim>
                                    <p:anim calcmode="lin" valueType="num">
                                      <p:cBhvr>
                                        <p:cTn id="15" dur="2000" fill="hold"/>
                                        <p:tgtEl>
                                          <p:spTgt spid="11">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11">
                                            <p:txEl>
                                              <p:pRg st="2" end="2"/>
                                            </p:txEl>
                                          </p:spTgt>
                                        </p:tgtEl>
                                        <p:attrNameLst>
                                          <p:attrName>style.visibility</p:attrName>
                                        </p:attrNameLst>
                                      </p:cBhvr>
                                      <p:to>
                                        <p:strVal val="visible"/>
                                      </p:to>
                                    </p:set>
                                    <p:anim calcmode="lin" valueType="num">
                                      <p:cBhvr>
                                        <p:cTn id="20" dur="1000" fill="hold"/>
                                        <p:tgtEl>
                                          <p:spTgt spid="11">
                                            <p:txEl>
                                              <p:pRg st="2" end="2"/>
                                            </p:txEl>
                                          </p:spTgt>
                                        </p:tgtEl>
                                        <p:attrNameLst>
                                          <p:attrName>ppt_w</p:attrName>
                                        </p:attrNameLst>
                                      </p:cBhvr>
                                      <p:tavLst>
                                        <p:tav tm="0">
                                          <p:val>
                                            <p:fltVal val="0"/>
                                          </p:val>
                                        </p:tav>
                                        <p:tav tm="100000">
                                          <p:val>
                                            <p:strVal val="#ppt_w"/>
                                          </p:val>
                                        </p:tav>
                                      </p:tavLst>
                                    </p:anim>
                                    <p:anim calcmode="lin" valueType="num">
                                      <p:cBhvr>
                                        <p:cTn id="21" dur="1000" fill="hold"/>
                                        <p:tgtEl>
                                          <p:spTgt spid="11">
                                            <p:txEl>
                                              <p:pRg st="2" end="2"/>
                                            </p:txEl>
                                          </p:spTgt>
                                        </p:tgtEl>
                                        <p:attrNameLst>
                                          <p:attrName>ppt_h</p:attrName>
                                        </p:attrNameLst>
                                      </p:cBhvr>
                                      <p:tavLst>
                                        <p:tav tm="0">
                                          <p:val>
                                            <p:fltVal val="0"/>
                                          </p:val>
                                        </p:tav>
                                        <p:tav tm="100000">
                                          <p:val>
                                            <p:strVal val="#ppt_h"/>
                                          </p:val>
                                        </p:tav>
                                      </p:tavLst>
                                    </p:anim>
                                    <p:anim calcmode="lin" valueType="num">
                                      <p:cBhvr>
                                        <p:cTn id="22" dur="1000" fill="hold"/>
                                        <p:tgtEl>
                                          <p:spTgt spid="11">
                                            <p:txEl>
                                              <p:pRg st="2" end="2"/>
                                            </p:txEl>
                                          </p:spTgt>
                                        </p:tgtEl>
                                        <p:attrNameLst>
                                          <p:attrName>style.rotation</p:attrName>
                                        </p:attrNameLst>
                                      </p:cBhvr>
                                      <p:tavLst>
                                        <p:tav tm="0">
                                          <p:val>
                                            <p:fltVal val="90"/>
                                          </p:val>
                                        </p:tav>
                                        <p:tav tm="100000">
                                          <p:val>
                                            <p:fltVal val="0"/>
                                          </p:val>
                                        </p:tav>
                                      </p:tavLst>
                                    </p:anim>
                                    <p:animEffect transition="in" filter="fade">
                                      <p:cBhvr>
                                        <p:cTn id="23" dur="1000"/>
                                        <p:tgtEl>
                                          <p:spTgt spid="11">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wipe(down)">
                                      <p:cBhvr>
                                        <p:cTn id="28" dur="580">
                                          <p:stCondLst>
                                            <p:cond delay="0"/>
                                          </p:stCondLst>
                                        </p:cTn>
                                        <p:tgtEl>
                                          <p:spTgt spid="11">
                                            <p:txEl>
                                              <p:pRg st="3" end="3"/>
                                            </p:txEl>
                                          </p:spTgt>
                                        </p:tgtEl>
                                      </p:cBhvr>
                                    </p:animEffect>
                                    <p:anim calcmode="lin" valueType="num">
                                      <p:cBhvr>
                                        <p:cTn id="29" dur="1822" tmFilter="0,0; 0.14,0.36; 0.43,0.73; 0.71,0.91; 1.0,1.0">
                                          <p:stCondLst>
                                            <p:cond delay="0"/>
                                          </p:stCondLst>
                                        </p:cTn>
                                        <p:tgtEl>
                                          <p:spTgt spid="11">
                                            <p:txEl>
                                              <p:pRg st="3" end="3"/>
                                            </p:txEl>
                                          </p:spTgt>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xEl>
                                              <p:pRg st="3" end="3"/>
                                            </p:txEl>
                                          </p:spTgt>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xEl>
                                              <p:pRg st="3" end="3"/>
                                            </p:txEl>
                                          </p:spTgt>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xEl>
                                              <p:pRg st="3" end="3"/>
                                            </p:txEl>
                                          </p:spTgt>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xEl>
                                              <p:pRg st="3" end="3"/>
                                            </p:txEl>
                                          </p:spTgt>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xEl>
                                              <p:pRg st="3" end="3"/>
                                            </p:txEl>
                                          </p:spTgt>
                                        </p:tgtEl>
                                      </p:cBhvr>
                                      <p:to x="100000" y="60000"/>
                                    </p:animScale>
                                    <p:animScale>
                                      <p:cBhvr>
                                        <p:cTn id="35" dur="166" decel="50000">
                                          <p:stCondLst>
                                            <p:cond delay="676"/>
                                          </p:stCondLst>
                                        </p:cTn>
                                        <p:tgtEl>
                                          <p:spTgt spid="11">
                                            <p:txEl>
                                              <p:pRg st="3" end="3"/>
                                            </p:txEl>
                                          </p:spTgt>
                                        </p:tgtEl>
                                      </p:cBhvr>
                                      <p:to x="100000" y="100000"/>
                                    </p:animScale>
                                    <p:animScale>
                                      <p:cBhvr>
                                        <p:cTn id="36" dur="26">
                                          <p:stCondLst>
                                            <p:cond delay="1312"/>
                                          </p:stCondLst>
                                        </p:cTn>
                                        <p:tgtEl>
                                          <p:spTgt spid="11">
                                            <p:txEl>
                                              <p:pRg st="3" end="3"/>
                                            </p:txEl>
                                          </p:spTgt>
                                        </p:tgtEl>
                                      </p:cBhvr>
                                      <p:to x="100000" y="80000"/>
                                    </p:animScale>
                                    <p:animScale>
                                      <p:cBhvr>
                                        <p:cTn id="37" dur="166" decel="50000">
                                          <p:stCondLst>
                                            <p:cond delay="1338"/>
                                          </p:stCondLst>
                                        </p:cTn>
                                        <p:tgtEl>
                                          <p:spTgt spid="11">
                                            <p:txEl>
                                              <p:pRg st="3" end="3"/>
                                            </p:txEl>
                                          </p:spTgt>
                                        </p:tgtEl>
                                      </p:cBhvr>
                                      <p:to x="100000" y="100000"/>
                                    </p:animScale>
                                    <p:animScale>
                                      <p:cBhvr>
                                        <p:cTn id="38" dur="26">
                                          <p:stCondLst>
                                            <p:cond delay="1642"/>
                                          </p:stCondLst>
                                        </p:cTn>
                                        <p:tgtEl>
                                          <p:spTgt spid="11">
                                            <p:txEl>
                                              <p:pRg st="3" end="3"/>
                                            </p:txEl>
                                          </p:spTgt>
                                        </p:tgtEl>
                                      </p:cBhvr>
                                      <p:to x="100000" y="90000"/>
                                    </p:animScale>
                                    <p:animScale>
                                      <p:cBhvr>
                                        <p:cTn id="39" dur="166" decel="50000">
                                          <p:stCondLst>
                                            <p:cond delay="1668"/>
                                          </p:stCondLst>
                                        </p:cTn>
                                        <p:tgtEl>
                                          <p:spTgt spid="11">
                                            <p:txEl>
                                              <p:pRg st="3" end="3"/>
                                            </p:txEl>
                                          </p:spTgt>
                                        </p:tgtEl>
                                      </p:cBhvr>
                                      <p:to x="100000" y="100000"/>
                                    </p:animScale>
                                    <p:animScale>
                                      <p:cBhvr>
                                        <p:cTn id="40" dur="26">
                                          <p:stCondLst>
                                            <p:cond delay="1808"/>
                                          </p:stCondLst>
                                        </p:cTn>
                                        <p:tgtEl>
                                          <p:spTgt spid="11">
                                            <p:txEl>
                                              <p:pRg st="3" end="3"/>
                                            </p:txEl>
                                          </p:spTgt>
                                        </p:tgtEl>
                                      </p:cBhvr>
                                      <p:to x="100000" y="95000"/>
                                    </p:animScale>
                                    <p:animScale>
                                      <p:cBhvr>
                                        <p:cTn id="41" dur="166" decel="50000">
                                          <p:stCondLst>
                                            <p:cond delay="1834"/>
                                          </p:stCondLst>
                                        </p:cTn>
                                        <p:tgtEl>
                                          <p:spTgt spid="11">
                                            <p:txEl>
                                              <p:pRg st="3" end="3"/>
                                            </p:txEl>
                                          </p:spTgt>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32" presetClass="emph" presetSubtype="0" fill="hold" nodeType="clickEffect">
                                  <p:stCondLst>
                                    <p:cond delay="0"/>
                                  </p:stCondLst>
                                  <p:childTnLst>
                                    <p:animRot by="120000">
                                      <p:cBhvr>
                                        <p:cTn id="45" dur="100" fill="hold">
                                          <p:stCondLst>
                                            <p:cond delay="0"/>
                                          </p:stCondLst>
                                        </p:cTn>
                                        <p:tgtEl>
                                          <p:spTgt spid="11">
                                            <p:txEl>
                                              <p:pRg st="4" end="4"/>
                                            </p:txEl>
                                          </p:spTgt>
                                        </p:tgtEl>
                                        <p:attrNameLst>
                                          <p:attrName>r</p:attrName>
                                        </p:attrNameLst>
                                      </p:cBhvr>
                                    </p:animRot>
                                    <p:animRot by="-240000">
                                      <p:cBhvr>
                                        <p:cTn id="46" dur="200" fill="hold">
                                          <p:stCondLst>
                                            <p:cond delay="200"/>
                                          </p:stCondLst>
                                        </p:cTn>
                                        <p:tgtEl>
                                          <p:spTgt spid="11">
                                            <p:txEl>
                                              <p:pRg st="4" end="4"/>
                                            </p:txEl>
                                          </p:spTgt>
                                        </p:tgtEl>
                                        <p:attrNameLst>
                                          <p:attrName>r</p:attrName>
                                        </p:attrNameLst>
                                      </p:cBhvr>
                                    </p:animRot>
                                    <p:animRot by="240000">
                                      <p:cBhvr>
                                        <p:cTn id="47" dur="200" fill="hold">
                                          <p:stCondLst>
                                            <p:cond delay="400"/>
                                          </p:stCondLst>
                                        </p:cTn>
                                        <p:tgtEl>
                                          <p:spTgt spid="11">
                                            <p:txEl>
                                              <p:pRg st="4" end="4"/>
                                            </p:txEl>
                                          </p:spTgt>
                                        </p:tgtEl>
                                        <p:attrNameLst>
                                          <p:attrName>r</p:attrName>
                                        </p:attrNameLst>
                                      </p:cBhvr>
                                    </p:animRot>
                                    <p:animRot by="-240000">
                                      <p:cBhvr>
                                        <p:cTn id="48" dur="200" fill="hold">
                                          <p:stCondLst>
                                            <p:cond delay="600"/>
                                          </p:stCondLst>
                                        </p:cTn>
                                        <p:tgtEl>
                                          <p:spTgt spid="11">
                                            <p:txEl>
                                              <p:pRg st="4" end="4"/>
                                            </p:txEl>
                                          </p:spTgt>
                                        </p:tgtEl>
                                        <p:attrNameLst>
                                          <p:attrName>r</p:attrName>
                                        </p:attrNameLst>
                                      </p:cBhvr>
                                    </p:animRot>
                                    <p:animRot by="120000">
                                      <p:cBhvr>
                                        <p:cTn id="49" dur="200" fill="hold">
                                          <p:stCondLst>
                                            <p:cond delay="800"/>
                                          </p:stCondLst>
                                        </p:cTn>
                                        <p:tgtEl>
                                          <p:spTgt spid="11">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78FAAB-8DFA-4475-B8B6-51A3ED193119}"/>
              </a:ext>
            </a:extLst>
          </p:cNvPr>
          <p:cNvSpPr>
            <a:spLocks noGrp="1"/>
          </p:cNvSpPr>
          <p:nvPr>
            <p:ph type="title"/>
          </p:nvPr>
        </p:nvSpPr>
        <p:spPr>
          <a:xfrm>
            <a:off x="838200" y="291710"/>
            <a:ext cx="10515600" cy="1325563"/>
          </a:xfrm>
        </p:spPr>
        <p:txBody>
          <a:bodyPr anchor="ctr">
            <a:normAutofit/>
          </a:bodyPr>
          <a:lstStyle/>
          <a:p>
            <a:r>
              <a:rPr lang="en-US" sz="4400" dirty="0">
                <a:latin typeface="Baguet Script" panose="00000500000000000000" pitchFamily="2" charset="0"/>
              </a:rPr>
              <a:t>The Importance of Setting The Filing Date</a:t>
            </a:r>
          </a:p>
        </p:txBody>
      </p:sp>
      <p:sp>
        <p:nvSpPr>
          <p:cNvPr id="5" name="Subtitle 4">
            <a:extLst>
              <a:ext uri="{FF2B5EF4-FFF2-40B4-BE49-F238E27FC236}">
                <a16:creationId xmlns:a16="http://schemas.microsoft.com/office/drawing/2014/main" id="{6237BABF-398B-4F17-B288-42D7047C2B6E}"/>
              </a:ext>
            </a:extLst>
          </p:cNvPr>
          <p:cNvSpPr>
            <a:spLocks noGrp="1"/>
          </p:cNvSpPr>
          <p:nvPr>
            <p:ph type="body" idx="1"/>
          </p:nvPr>
        </p:nvSpPr>
        <p:spPr/>
        <p:txBody>
          <a:bodyPr anchor="b">
            <a:normAutofit/>
          </a:bodyPr>
          <a:lstStyle/>
          <a:p>
            <a:pPr algn="ctr"/>
            <a:r>
              <a:rPr lang="en-US" sz="3600" u="sng" dirty="0">
                <a:latin typeface="Amasis MT Pro" panose="02040504050005020304" pitchFamily="18" charset="0"/>
              </a:rPr>
              <a:t>Name</a:t>
            </a:r>
          </a:p>
        </p:txBody>
      </p:sp>
      <p:pic>
        <p:nvPicPr>
          <p:cNvPr id="7" name="Picture Placeholder 6" descr="Smiling woman in forest">
            <a:extLst>
              <a:ext uri="{FF2B5EF4-FFF2-40B4-BE49-F238E27FC236}">
                <a16:creationId xmlns:a16="http://schemas.microsoft.com/office/drawing/2014/main" id="{2E3A6B9C-61DE-478A-BBBB-7765E56378A3}"/>
              </a:ext>
            </a:extLst>
          </p:cNvPr>
          <p:cNvPicPr>
            <a:picLocks noGrp="1" noChangeAspect="1"/>
          </p:cNvPicPr>
          <p:nvPr>
            <p:ph sz="half" idx="2"/>
          </p:nvPr>
        </p:nvPicPr>
        <p:blipFill>
          <a:blip r:embed="rId2"/>
          <a:stretch/>
        </p:blipFill>
        <p:spPr>
          <a:xfrm>
            <a:off x="839788" y="3623204"/>
            <a:ext cx="3108325" cy="2072216"/>
          </a:xfrm>
          <a:noFill/>
        </p:spPr>
      </p:pic>
      <p:sp>
        <p:nvSpPr>
          <p:cNvPr id="14" name="Text Placeholder 4">
            <a:extLst>
              <a:ext uri="{FF2B5EF4-FFF2-40B4-BE49-F238E27FC236}">
                <a16:creationId xmlns:a16="http://schemas.microsoft.com/office/drawing/2014/main" id="{F254C8BC-95C1-F8E6-B31F-AEEB7F1B9F91}"/>
              </a:ext>
            </a:extLst>
          </p:cNvPr>
          <p:cNvSpPr>
            <a:spLocks noGrp="1"/>
          </p:cNvSpPr>
          <p:nvPr>
            <p:ph type="body" sz="quarter" idx="3"/>
          </p:nvPr>
        </p:nvSpPr>
        <p:spPr/>
        <p:txBody>
          <a:bodyPr>
            <a:normAutofit/>
          </a:bodyPr>
          <a:lstStyle/>
          <a:p>
            <a:pPr algn="ctr"/>
            <a:r>
              <a:rPr lang="en-US" sz="3600" u="sng" dirty="0">
                <a:latin typeface="Amasis MT Pro" panose="02040504050005020304" pitchFamily="18" charset="0"/>
              </a:rPr>
              <a:t>Address</a:t>
            </a:r>
          </a:p>
        </p:txBody>
      </p:sp>
      <p:pic>
        <p:nvPicPr>
          <p:cNvPr id="9" name="Picture Placeholder 8" descr="Locator flag on a city map">
            <a:extLst>
              <a:ext uri="{FF2B5EF4-FFF2-40B4-BE49-F238E27FC236}">
                <a16:creationId xmlns:a16="http://schemas.microsoft.com/office/drawing/2014/main" id="{62E8AA20-DC84-4901-B726-97173C509248}"/>
              </a:ext>
            </a:extLst>
          </p:cNvPr>
          <p:cNvPicPr>
            <a:picLocks noGrp="1" noChangeAspect="1"/>
          </p:cNvPicPr>
          <p:nvPr>
            <p:ph sz="quarter" idx="4"/>
          </p:nvPr>
        </p:nvPicPr>
        <p:blipFill>
          <a:blip r:embed="rId3"/>
          <a:stretch/>
        </p:blipFill>
        <p:spPr>
          <a:xfrm>
            <a:off x="4541838" y="3623204"/>
            <a:ext cx="3108325" cy="2072216"/>
          </a:xfrm>
          <a:noFill/>
        </p:spPr>
      </p:pic>
      <p:sp>
        <p:nvSpPr>
          <p:cNvPr id="16" name="Date Placeholder 6">
            <a:extLst>
              <a:ext uri="{FF2B5EF4-FFF2-40B4-BE49-F238E27FC236}">
                <a16:creationId xmlns:a16="http://schemas.microsoft.com/office/drawing/2014/main" id="{EDF3F70F-CE44-72A3-C66E-32C4EEBF26F9}"/>
              </a:ext>
            </a:extLst>
          </p:cNvPr>
          <p:cNvSpPr>
            <a:spLocks noGrp="1"/>
          </p:cNvSpPr>
          <p:nvPr>
            <p:ph type="dt" sz="half" idx="10"/>
          </p:nvPr>
        </p:nvSpPr>
        <p:spPr/>
        <p:txBody>
          <a:bodyPr/>
          <a:lstStyle/>
          <a:p>
            <a:pPr>
              <a:spcAft>
                <a:spcPts val="600"/>
              </a:spcAft>
            </a:pPr>
            <a:r>
              <a:rPr lang="en-US" dirty="0"/>
              <a:t>7/9/2026</a:t>
            </a:r>
          </a:p>
        </p:txBody>
      </p:sp>
      <p:sp>
        <p:nvSpPr>
          <p:cNvPr id="18" name="Footer Placeholder 7">
            <a:extLst>
              <a:ext uri="{FF2B5EF4-FFF2-40B4-BE49-F238E27FC236}">
                <a16:creationId xmlns:a16="http://schemas.microsoft.com/office/drawing/2014/main" id="{C2192377-8C3F-DA46-8A42-8706A4C4A991}"/>
              </a:ext>
            </a:extLst>
          </p:cNvPr>
          <p:cNvSpPr>
            <a:spLocks noGrp="1"/>
          </p:cNvSpPr>
          <p:nvPr>
            <p:ph type="ftr" sz="quarter" idx="11"/>
          </p:nvPr>
        </p:nvSpPr>
        <p:spPr/>
        <p:txBody>
          <a:bodyPr/>
          <a:lstStyle/>
          <a:p>
            <a:pPr>
              <a:spcAft>
                <a:spcPts val="600"/>
              </a:spcAft>
            </a:pPr>
            <a:r>
              <a:rPr lang="en-US" dirty="0"/>
              <a:t>Family Huddle</a:t>
            </a:r>
          </a:p>
        </p:txBody>
      </p:sp>
      <p:sp>
        <p:nvSpPr>
          <p:cNvPr id="20" name="Slide Number Placeholder 8">
            <a:extLst>
              <a:ext uri="{FF2B5EF4-FFF2-40B4-BE49-F238E27FC236}">
                <a16:creationId xmlns:a16="http://schemas.microsoft.com/office/drawing/2014/main" id="{696C329B-17A7-8F81-D836-5E20AEE92D13}"/>
              </a:ext>
            </a:extLst>
          </p:cNvPr>
          <p:cNvSpPr>
            <a:spLocks noGrp="1"/>
          </p:cNvSpPr>
          <p:nvPr>
            <p:ph type="sldNum" sz="quarter" idx="12"/>
          </p:nvPr>
        </p:nvSpPr>
        <p:spPr/>
        <p:txBody>
          <a:bodyPr/>
          <a:lstStyle/>
          <a:p>
            <a:pPr>
              <a:spcAft>
                <a:spcPts val="600"/>
              </a:spcAft>
            </a:pPr>
            <a:fld id="{B9713C8C-8E70-45D5-AE59-23E60168254E}" type="slidenum">
              <a:rPr lang="en-US" smtClean="0"/>
              <a:pPr>
                <a:spcAft>
                  <a:spcPts val="600"/>
                </a:spcAft>
              </a:pPr>
              <a:t>4</a:t>
            </a:fld>
            <a:endParaRPr lang="en-US" dirty="0"/>
          </a:p>
        </p:txBody>
      </p:sp>
      <p:sp>
        <p:nvSpPr>
          <p:cNvPr id="22" name="Text Placeholder 9">
            <a:extLst>
              <a:ext uri="{FF2B5EF4-FFF2-40B4-BE49-F238E27FC236}">
                <a16:creationId xmlns:a16="http://schemas.microsoft.com/office/drawing/2014/main" id="{BC2AE264-46FD-77EA-CCEB-05E547BF7F23}"/>
              </a:ext>
            </a:extLst>
          </p:cNvPr>
          <p:cNvSpPr>
            <a:spLocks noGrp="1"/>
          </p:cNvSpPr>
          <p:nvPr>
            <p:ph type="body" sz="quarter" idx="13"/>
          </p:nvPr>
        </p:nvSpPr>
        <p:spPr/>
        <p:txBody>
          <a:bodyPr>
            <a:normAutofit/>
          </a:bodyPr>
          <a:lstStyle/>
          <a:p>
            <a:pPr algn="ctr"/>
            <a:r>
              <a:rPr lang="en-US" sz="3600" u="sng" dirty="0">
                <a:latin typeface="Amasis MT Pro" panose="02040504050005020304" pitchFamily="18" charset="0"/>
              </a:rPr>
              <a:t>Signature</a:t>
            </a:r>
          </a:p>
        </p:txBody>
      </p:sp>
      <p:pic>
        <p:nvPicPr>
          <p:cNvPr id="3" name="Content Placeholder 2" descr="Pen placed on top of a signature line">
            <a:extLst>
              <a:ext uri="{FF2B5EF4-FFF2-40B4-BE49-F238E27FC236}">
                <a16:creationId xmlns:a16="http://schemas.microsoft.com/office/drawing/2014/main" id="{F80BBE5F-7803-90FA-9BA8-6905B8995EF3}"/>
              </a:ext>
            </a:extLst>
          </p:cNvPr>
          <p:cNvPicPr>
            <a:picLocks noGrp="1" noChangeAspect="1"/>
          </p:cNvPicPr>
          <p:nvPr>
            <p:ph sz="quarter" idx="14"/>
          </p:nvPr>
        </p:nvPicPr>
        <p:blipFill>
          <a:blip r:embed="rId4"/>
          <a:stretch>
            <a:fillRect/>
          </a:stretch>
        </p:blipFill>
        <p:spPr>
          <a:xfrm>
            <a:off x="8243888" y="3623395"/>
            <a:ext cx="3108325" cy="2071835"/>
          </a:xfrm>
        </p:spPr>
      </p:pic>
      <p:pic>
        <p:nvPicPr>
          <p:cNvPr id="6" name="Picture 5">
            <a:extLst>
              <a:ext uri="{FF2B5EF4-FFF2-40B4-BE49-F238E27FC236}">
                <a16:creationId xmlns:a16="http://schemas.microsoft.com/office/drawing/2014/main" id="{2112E153-6F19-05A6-4FE8-011B5504EFBF}"/>
              </a:ext>
            </a:extLst>
          </p:cNvPr>
          <p:cNvPicPr>
            <a:picLocks noChangeAspect="1"/>
          </p:cNvPicPr>
          <p:nvPr/>
        </p:nvPicPr>
        <p:blipFill>
          <a:blip r:embed="rId5"/>
          <a:stretch>
            <a:fillRect/>
          </a:stretch>
        </p:blipFill>
        <p:spPr>
          <a:xfrm>
            <a:off x="10667960" y="5816179"/>
            <a:ext cx="914479" cy="914479"/>
          </a:xfrm>
          <a:prstGeom prst="rect">
            <a:avLst/>
          </a:prstGeom>
        </p:spPr>
      </p:pic>
      <p:sp>
        <p:nvSpPr>
          <p:cNvPr id="8" name="TextBox 7">
            <a:extLst>
              <a:ext uri="{FF2B5EF4-FFF2-40B4-BE49-F238E27FC236}">
                <a16:creationId xmlns:a16="http://schemas.microsoft.com/office/drawing/2014/main" id="{E272BC0A-2BA9-F1BF-B51A-88E9B84529CC}"/>
              </a:ext>
            </a:extLst>
          </p:cNvPr>
          <p:cNvSpPr txBox="1"/>
          <p:nvPr/>
        </p:nvSpPr>
        <p:spPr>
          <a:xfrm>
            <a:off x="2567710" y="1572669"/>
            <a:ext cx="6948054" cy="584775"/>
          </a:xfrm>
          <a:prstGeom prst="rect">
            <a:avLst/>
          </a:prstGeom>
          <a:noFill/>
        </p:spPr>
        <p:txBody>
          <a:bodyPr wrap="square" rtlCol="0">
            <a:spAutoFit/>
          </a:bodyPr>
          <a:lstStyle/>
          <a:p>
            <a:pPr algn="ctr"/>
            <a:r>
              <a:rPr lang="en-US" sz="3200" dirty="0">
                <a:latin typeface="Amasis MT Pro" panose="02040504050005020304" pitchFamily="18" charset="0"/>
              </a:rPr>
              <a:t>To set a filing date, we need all three…</a:t>
            </a:r>
          </a:p>
        </p:txBody>
      </p:sp>
    </p:spTree>
    <p:extLst>
      <p:ext uri="{BB962C8B-B14F-4D97-AF65-F5344CB8AC3E}">
        <p14:creationId xmlns:p14="http://schemas.microsoft.com/office/powerpoint/2010/main" val="1633727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02820-7F02-4F5F-8933-C0B61CFA2E08}"/>
              </a:ext>
            </a:extLst>
          </p:cNvPr>
          <p:cNvSpPr>
            <a:spLocks noGrp="1"/>
          </p:cNvSpPr>
          <p:nvPr>
            <p:ph type="title"/>
          </p:nvPr>
        </p:nvSpPr>
        <p:spPr/>
        <p:txBody>
          <a:bodyPr>
            <a:normAutofit/>
          </a:bodyPr>
          <a:lstStyle/>
          <a:p>
            <a:r>
              <a:rPr lang="en-US" sz="6000" dirty="0">
                <a:latin typeface="Baguet Script" panose="020F0502020204030204" pitchFamily="2" charset="0"/>
              </a:rPr>
              <a:t>You Decide…</a:t>
            </a:r>
          </a:p>
        </p:txBody>
      </p:sp>
      <p:sp>
        <p:nvSpPr>
          <p:cNvPr id="8" name="Content Placeholder 7">
            <a:extLst>
              <a:ext uri="{FF2B5EF4-FFF2-40B4-BE49-F238E27FC236}">
                <a16:creationId xmlns:a16="http://schemas.microsoft.com/office/drawing/2014/main" id="{88756137-CAA9-245D-0F86-AF3719E5E855}"/>
              </a:ext>
            </a:extLst>
          </p:cNvPr>
          <p:cNvSpPr>
            <a:spLocks noGrp="1"/>
          </p:cNvSpPr>
          <p:nvPr>
            <p:ph idx="1"/>
          </p:nvPr>
        </p:nvSpPr>
        <p:spPr/>
        <p:txBody>
          <a:bodyPr>
            <a:normAutofit/>
          </a:bodyPr>
          <a:lstStyle/>
          <a:p>
            <a:r>
              <a:rPr lang="en-US" dirty="0">
                <a:latin typeface="Amasis MT Pro" panose="02040504050005020304" pitchFamily="18" charset="0"/>
              </a:rPr>
              <a:t>A new phone app was taken for Jake Serious for FoodShare on 7/06.  Before the signature was taken, the call was disconnected. The ESS was unable to get him back on the phone, so they pended for a signature. </a:t>
            </a:r>
          </a:p>
          <a:p>
            <a:r>
              <a:rPr lang="en-US" dirty="0">
                <a:latin typeface="Amasis MT Pro" panose="02040504050005020304" pitchFamily="18" charset="0"/>
              </a:rPr>
              <a:t>Was this the correct course of action?</a:t>
            </a:r>
          </a:p>
          <a:p>
            <a:r>
              <a:rPr lang="en-US" b="1" dirty="0">
                <a:solidFill>
                  <a:schemeClr val="accent1">
                    <a:lumMod val="50000"/>
                  </a:schemeClr>
                </a:solidFill>
                <a:latin typeface="Amasis MT Pro" panose="02040504050005020304" pitchFamily="18" charset="0"/>
              </a:rPr>
              <a:t>No, per FSHB 2.1.1, to set a filing date we need name, address, and signature.  Without those three things we don’t have a valid application and would need to change the FoodShare request to “No.”</a:t>
            </a:r>
          </a:p>
          <a:p>
            <a:endParaRPr lang="en-US" dirty="0"/>
          </a:p>
        </p:txBody>
      </p:sp>
      <p:sp>
        <p:nvSpPr>
          <p:cNvPr id="4" name="Date Placeholder 5">
            <a:extLst>
              <a:ext uri="{FF2B5EF4-FFF2-40B4-BE49-F238E27FC236}">
                <a16:creationId xmlns:a16="http://schemas.microsoft.com/office/drawing/2014/main" id="{523A727A-BD22-42EE-9500-BBEF455DA5DE}"/>
              </a:ext>
            </a:extLst>
          </p:cNvPr>
          <p:cNvSpPr>
            <a:spLocks noGrp="1"/>
          </p:cNvSpPr>
          <p:nvPr>
            <p:ph type="dt" sz="half" idx="10"/>
          </p:nvPr>
        </p:nvSpPr>
        <p:spPr/>
        <p:txBody>
          <a:bodyPr/>
          <a:lstStyle/>
          <a:p>
            <a:r>
              <a:rPr lang="en-US" dirty="0"/>
              <a:t>7/9/2026</a:t>
            </a:r>
          </a:p>
        </p:txBody>
      </p:sp>
      <p:sp>
        <p:nvSpPr>
          <p:cNvPr id="5" name="Footer Placeholder 6">
            <a:extLst>
              <a:ext uri="{FF2B5EF4-FFF2-40B4-BE49-F238E27FC236}">
                <a16:creationId xmlns:a16="http://schemas.microsoft.com/office/drawing/2014/main" id="{D00329E9-36A4-4FA9-9FBD-412BCEF20954}"/>
              </a:ext>
            </a:extLst>
          </p:cNvPr>
          <p:cNvSpPr>
            <a:spLocks noGrp="1"/>
          </p:cNvSpPr>
          <p:nvPr>
            <p:ph type="ftr" sz="quarter" idx="11"/>
          </p:nvPr>
        </p:nvSpPr>
        <p:spPr/>
        <p:txBody>
          <a:bodyPr/>
          <a:lstStyle/>
          <a:p>
            <a:r>
              <a:rPr lang="en-US" dirty="0"/>
              <a:t>Family Huddle</a:t>
            </a:r>
          </a:p>
        </p:txBody>
      </p:sp>
      <p:sp>
        <p:nvSpPr>
          <p:cNvPr id="7" name="Slide Number Placeholder 7">
            <a:extLst>
              <a:ext uri="{FF2B5EF4-FFF2-40B4-BE49-F238E27FC236}">
                <a16:creationId xmlns:a16="http://schemas.microsoft.com/office/drawing/2014/main" id="{F13D5288-11C4-425C-8C20-5E8A7E726773}"/>
              </a:ext>
            </a:extLst>
          </p:cNvPr>
          <p:cNvSpPr>
            <a:spLocks noGrp="1"/>
          </p:cNvSpPr>
          <p:nvPr>
            <p:ph type="sldNum" sz="quarter" idx="12"/>
          </p:nvPr>
        </p:nvSpPr>
        <p:spPr/>
        <p:txBody>
          <a:bodyPr/>
          <a:lstStyle/>
          <a:p>
            <a:fld id="{590024A9-0184-448B-881E-CC722A916CB1}" type="slidenum">
              <a:rPr lang="en-US" smtClean="0"/>
              <a:pPr/>
              <a:t>5</a:t>
            </a:fld>
            <a:endParaRPr lang="en-US" dirty="0"/>
          </a:p>
        </p:txBody>
      </p:sp>
      <p:pic>
        <p:nvPicPr>
          <p:cNvPr id="11" name="Picture 10">
            <a:extLst>
              <a:ext uri="{FF2B5EF4-FFF2-40B4-BE49-F238E27FC236}">
                <a16:creationId xmlns:a16="http://schemas.microsoft.com/office/drawing/2014/main" id="{EAF542C6-1C90-C4A3-76D8-B804E3C75EC2}"/>
              </a:ext>
            </a:extLst>
          </p:cNvPr>
          <p:cNvPicPr>
            <a:picLocks noChangeAspect="1"/>
          </p:cNvPicPr>
          <p:nvPr/>
        </p:nvPicPr>
        <p:blipFill>
          <a:blip r:embed="rId2"/>
          <a:stretch>
            <a:fillRect/>
          </a:stretch>
        </p:blipFill>
        <p:spPr>
          <a:xfrm>
            <a:off x="10667921" y="5806996"/>
            <a:ext cx="914479" cy="914479"/>
          </a:xfrm>
          <a:prstGeom prst="rect">
            <a:avLst/>
          </a:prstGeom>
        </p:spPr>
      </p:pic>
    </p:spTree>
    <p:extLst>
      <p:ext uri="{BB962C8B-B14F-4D97-AF65-F5344CB8AC3E}">
        <p14:creationId xmlns:p14="http://schemas.microsoft.com/office/powerpoint/2010/main" val="409331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additive="base">
                                        <p:cTn id="7" dur="500" fill="hold"/>
                                        <p:tgtEl>
                                          <p:spTgt spid="8">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5"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randombar(vertical)">
                                      <p:cBhvr>
                                        <p:cTn id="13"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02820-7F02-4F5F-8933-C0B61CFA2E08}"/>
              </a:ext>
            </a:extLst>
          </p:cNvPr>
          <p:cNvSpPr>
            <a:spLocks noGrp="1"/>
          </p:cNvSpPr>
          <p:nvPr>
            <p:ph type="title"/>
          </p:nvPr>
        </p:nvSpPr>
        <p:spPr/>
        <p:txBody>
          <a:bodyPr>
            <a:normAutofit/>
          </a:bodyPr>
          <a:lstStyle/>
          <a:p>
            <a:r>
              <a:rPr lang="en-US" sz="6000" dirty="0">
                <a:latin typeface="Baguet Script" panose="00000500000000000000" pitchFamily="2" charset="0"/>
              </a:rPr>
              <a:t>After taking the signature…</a:t>
            </a:r>
          </a:p>
        </p:txBody>
      </p:sp>
      <p:sp>
        <p:nvSpPr>
          <p:cNvPr id="4" name="Content Placeholder 3">
            <a:extLst>
              <a:ext uri="{FF2B5EF4-FFF2-40B4-BE49-F238E27FC236}">
                <a16:creationId xmlns:a16="http://schemas.microsoft.com/office/drawing/2014/main" id="{00A6F8B7-ECF8-2D1E-8651-C48951C0C010}"/>
              </a:ext>
            </a:extLst>
          </p:cNvPr>
          <p:cNvSpPr>
            <a:spLocks noGrp="1"/>
          </p:cNvSpPr>
          <p:nvPr>
            <p:ph idx="1"/>
          </p:nvPr>
        </p:nvSpPr>
        <p:spPr/>
        <p:txBody>
          <a:bodyPr/>
          <a:lstStyle/>
          <a:p>
            <a:r>
              <a:rPr lang="en-US" sz="4400" b="1" dirty="0">
                <a:solidFill>
                  <a:schemeClr val="accent1">
                    <a:lumMod val="50000"/>
                  </a:schemeClr>
                </a:solidFill>
                <a:latin typeface="Amasis MT Pro" panose="02040504050005020304" pitchFamily="18" charset="0"/>
              </a:rPr>
              <a:t>Value Add</a:t>
            </a:r>
          </a:p>
          <a:p>
            <a:pPr lvl="1"/>
            <a:r>
              <a:rPr lang="en-US" sz="3600" b="1" dirty="0">
                <a:latin typeface="Amasis MT Pro" panose="02040504050005020304" pitchFamily="18" charset="0"/>
              </a:rPr>
              <a:t>Verification</a:t>
            </a:r>
            <a:r>
              <a:rPr lang="en-US" sz="3600" b="1" dirty="0">
                <a:latin typeface="Amasis MT Pro" panose="02040504050005020304" pitchFamily="18" charset="0"/>
                <a:sym typeface="Wingdings" panose="05000000000000000000" pitchFamily="2" charset="2"/>
              </a:rPr>
              <a:t></a:t>
            </a:r>
            <a:r>
              <a:rPr lang="en-US" sz="3600" b="1" dirty="0">
                <a:latin typeface="Amasis MT Pro" panose="02040504050005020304" pitchFamily="18" charset="0"/>
              </a:rPr>
              <a:t> What</a:t>
            </a:r>
            <a:r>
              <a:rPr lang="en-US" sz="3600" b="1" dirty="0">
                <a:latin typeface="Amasis MT Pro" panose="02040504050005020304" pitchFamily="18" charset="0"/>
                <a:sym typeface="Wingdings" panose="05000000000000000000" pitchFamily="2" charset="2"/>
              </a:rPr>
              <a:t>? When? How?</a:t>
            </a:r>
            <a:endParaRPr lang="en-US" sz="3600" b="1" dirty="0">
              <a:latin typeface="Amasis MT Pro" panose="02040504050005020304" pitchFamily="18" charset="0"/>
            </a:endParaRPr>
          </a:p>
          <a:p>
            <a:pPr lvl="1"/>
            <a:r>
              <a:rPr lang="en-US" sz="3600" b="1" dirty="0">
                <a:latin typeface="Amasis MT Pro" panose="02040504050005020304" pitchFamily="18" charset="0"/>
              </a:rPr>
              <a:t>Quest Card</a:t>
            </a:r>
            <a:r>
              <a:rPr lang="en-US" sz="3600" b="1" dirty="0">
                <a:latin typeface="Amasis MT Pro" panose="02040504050005020304" pitchFamily="18" charset="0"/>
                <a:sym typeface="Wingdings" panose="05000000000000000000" pitchFamily="2" charset="2"/>
              </a:rPr>
              <a:t> Do you have one, how to get one, mail time, out of state usage (turn on/off), card safety</a:t>
            </a:r>
          </a:p>
          <a:p>
            <a:pPr lvl="1"/>
            <a:r>
              <a:rPr lang="en-US" sz="3600" b="1" dirty="0">
                <a:latin typeface="Amasis MT Pro" panose="02040504050005020304" pitchFamily="18" charset="0"/>
                <a:sym typeface="Wingdings" panose="05000000000000000000" pitchFamily="2" charset="2"/>
              </a:rPr>
              <a:t>Renewal When is the next one due?</a:t>
            </a:r>
          </a:p>
          <a:p>
            <a:pPr lvl="1"/>
            <a:r>
              <a:rPr lang="en-US" sz="3600" b="1" dirty="0">
                <a:latin typeface="Amasis MT Pro" panose="02040504050005020304" pitchFamily="18" charset="0"/>
                <a:sym typeface="Wingdings" panose="05000000000000000000" pitchFamily="2" charset="2"/>
              </a:rPr>
              <a:t>Address Food </a:t>
            </a:r>
            <a:r>
              <a:rPr lang="en-US" sz="3600" b="1" dirty="0" err="1">
                <a:latin typeface="Amasis MT Pro" panose="02040504050005020304" pitchFamily="18" charset="0"/>
                <a:sym typeface="Wingdings" panose="05000000000000000000" pitchFamily="2" charset="2"/>
              </a:rPr>
              <a:t>InsecurityResource</a:t>
            </a:r>
            <a:r>
              <a:rPr lang="en-US" sz="3600" b="1" dirty="0">
                <a:latin typeface="Amasis MT Pro" panose="02040504050005020304" pitchFamily="18" charset="0"/>
                <a:sym typeface="Wingdings" panose="05000000000000000000" pitchFamily="2" charset="2"/>
              </a:rPr>
              <a:t> connect</a:t>
            </a:r>
          </a:p>
          <a:p>
            <a:pPr lvl="1"/>
            <a:endParaRPr lang="en-US" b="1" dirty="0">
              <a:sym typeface="Wingdings" panose="05000000000000000000" pitchFamily="2" charset="2"/>
            </a:endParaRPr>
          </a:p>
          <a:p>
            <a:pPr lvl="1"/>
            <a:endParaRPr lang="en-US" b="1" dirty="0"/>
          </a:p>
        </p:txBody>
      </p:sp>
      <p:sp>
        <p:nvSpPr>
          <p:cNvPr id="12" name="Date Placeholder 11">
            <a:extLst>
              <a:ext uri="{FF2B5EF4-FFF2-40B4-BE49-F238E27FC236}">
                <a16:creationId xmlns:a16="http://schemas.microsoft.com/office/drawing/2014/main" id="{A341B71E-5290-4693-8035-44F1D53070AF}"/>
              </a:ext>
            </a:extLst>
          </p:cNvPr>
          <p:cNvSpPr>
            <a:spLocks noGrp="1"/>
          </p:cNvSpPr>
          <p:nvPr>
            <p:ph type="dt" sz="half" idx="10"/>
          </p:nvPr>
        </p:nvSpPr>
        <p:spPr/>
        <p:txBody>
          <a:bodyPr/>
          <a:lstStyle/>
          <a:p>
            <a:r>
              <a:rPr lang="en-US" dirty="0"/>
              <a:t>7/9/2026</a:t>
            </a:r>
          </a:p>
        </p:txBody>
      </p:sp>
      <p:sp>
        <p:nvSpPr>
          <p:cNvPr id="13" name="Footer Placeholder 12">
            <a:extLst>
              <a:ext uri="{FF2B5EF4-FFF2-40B4-BE49-F238E27FC236}">
                <a16:creationId xmlns:a16="http://schemas.microsoft.com/office/drawing/2014/main" id="{81FCE4EA-92D0-4D04-BA86-2FFFEC99A0AE}"/>
              </a:ext>
            </a:extLst>
          </p:cNvPr>
          <p:cNvSpPr>
            <a:spLocks noGrp="1"/>
          </p:cNvSpPr>
          <p:nvPr>
            <p:ph type="ftr" sz="quarter" idx="11"/>
          </p:nvPr>
        </p:nvSpPr>
        <p:spPr/>
        <p:txBody>
          <a:bodyPr/>
          <a:lstStyle/>
          <a:p>
            <a:r>
              <a:rPr lang="en-US" dirty="0"/>
              <a:t>Family Huddle</a:t>
            </a:r>
          </a:p>
        </p:txBody>
      </p:sp>
      <p:sp>
        <p:nvSpPr>
          <p:cNvPr id="14" name="Slide Number Placeholder 13">
            <a:extLst>
              <a:ext uri="{FF2B5EF4-FFF2-40B4-BE49-F238E27FC236}">
                <a16:creationId xmlns:a16="http://schemas.microsoft.com/office/drawing/2014/main" id="{7D2D9DB8-6AAC-452C-8711-DA2E869FD12D}"/>
              </a:ext>
            </a:extLst>
          </p:cNvPr>
          <p:cNvSpPr>
            <a:spLocks noGrp="1"/>
          </p:cNvSpPr>
          <p:nvPr>
            <p:ph type="sldNum" sz="quarter" idx="12"/>
          </p:nvPr>
        </p:nvSpPr>
        <p:spPr/>
        <p:txBody>
          <a:bodyPr/>
          <a:lstStyle/>
          <a:p>
            <a:fld id="{B9713C8C-8E70-45D5-AE59-23E60168254E}" type="slidenum">
              <a:rPr lang="en-US" smtClean="0"/>
              <a:t>6</a:t>
            </a:fld>
            <a:endParaRPr lang="en-US" dirty="0"/>
          </a:p>
        </p:txBody>
      </p:sp>
      <p:pic>
        <p:nvPicPr>
          <p:cNvPr id="6" name="Picture 5">
            <a:extLst>
              <a:ext uri="{FF2B5EF4-FFF2-40B4-BE49-F238E27FC236}">
                <a16:creationId xmlns:a16="http://schemas.microsoft.com/office/drawing/2014/main" id="{8A973886-E750-6115-19D0-1D3DB9EEDD95}"/>
              </a:ext>
            </a:extLst>
          </p:cNvPr>
          <p:cNvPicPr>
            <a:picLocks noChangeAspect="1"/>
          </p:cNvPicPr>
          <p:nvPr/>
        </p:nvPicPr>
        <p:blipFill>
          <a:blip r:embed="rId2"/>
          <a:stretch>
            <a:fillRect/>
          </a:stretch>
        </p:blipFill>
        <p:spPr>
          <a:xfrm>
            <a:off x="10667921" y="5807036"/>
            <a:ext cx="914479" cy="914479"/>
          </a:xfrm>
          <a:prstGeom prst="rect">
            <a:avLst/>
          </a:prstGeom>
        </p:spPr>
      </p:pic>
      <p:sp>
        <p:nvSpPr>
          <p:cNvPr id="7" name="TextBox 6">
            <a:extLst>
              <a:ext uri="{FF2B5EF4-FFF2-40B4-BE49-F238E27FC236}">
                <a16:creationId xmlns:a16="http://schemas.microsoft.com/office/drawing/2014/main" id="{736619C4-7790-6324-C2A9-DEBFB62B620D}"/>
              </a:ext>
            </a:extLst>
          </p:cNvPr>
          <p:cNvSpPr txBox="1"/>
          <p:nvPr/>
        </p:nvSpPr>
        <p:spPr>
          <a:xfrm rot="19998628">
            <a:off x="5836802" y="1282259"/>
            <a:ext cx="5849882" cy="1323439"/>
          </a:xfrm>
          <a:prstGeom prst="rect">
            <a:avLst/>
          </a:prstGeom>
          <a:noFill/>
        </p:spPr>
        <p:txBody>
          <a:bodyPr wrap="square" rtlCol="0">
            <a:spAutoFit/>
          </a:bodyPr>
          <a:lstStyle/>
          <a:p>
            <a:r>
              <a:rPr lang="en-US" sz="8000" dirty="0">
                <a:solidFill>
                  <a:srgbClr val="FF0000"/>
                </a:solidFill>
                <a:latin typeface="Trade Gothic Inline" panose="020B0504030203020204" pitchFamily="34" charset="0"/>
              </a:rPr>
              <a:t>DOCUMENT</a:t>
            </a:r>
            <a:endParaRPr lang="en-US" sz="3200" dirty="0">
              <a:solidFill>
                <a:srgbClr val="FF0000"/>
              </a:solidFill>
              <a:latin typeface="Trade Gothic Inline" panose="020B0504030203020204" pitchFamily="34" charset="0"/>
            </a:endParaRPr>
          </a:p>
        </p:txBody>
      </p:sp>
    </p:spTree>
    <p:extLst>
      <p:ext uri="{BB962C8B-B14F-4D97-AF65-F5344CB8AC3E}">
        <p14:creationId xmlns:p14="http://schemas.microsoft.com/office/powerpoint/2010/main" val="149710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80">
                                          <p:stCondLst>
                                            <p:cond delay="0"/>
                                          </p:stCondLst>
                                        </p:cTn>
                                        <p:tgtEl>
                                          <p:spTgt spid="7"/>
                                        </p:tgtEl>
                                      </p:cBhvr>
                                    </p:animEffect>
                                    <p:anim calcmode="lin" valueType="num">
                                      <p:cBhvr>
                                        <p:cTn id="3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7" dur="26">
                                          <p:stCondLst>
                                            <p:cond delay="650"/>
                                          </p:stCondLst>
                                        </p:cTn>
                                        <p:tgtEl>
                                          <p:spTgt spid="7"/>
                                        </p:tgtEl>
                                      </p:cBhvr>
                                      <p:to x="100000" y="60000"/>
                                    </p:animScale>
                                    <p:animScale>
                                      <p:cBhvr>
                                        <p:cTn id="38" dur="166" decel="50000">
                                          <p:stCondLst>
                                            <p:cond delay="676"/>
                                          </p:stCondLst>
                                        </p:cTn>
                                        <p:tgtEl>
                                          <p:spTgt spid="7"/>
                                        </p:tgtEl>
                                      </p:cBhvr>
                                      <p:to x="100000" y="100000"/>
                                    </p:animScale>
                                    <p:animScale>
                                      <p:cBhvr>
                                        <p:cTn id="39" dur="26">
                                          <p:stCondLst>
                                            <p:cond delay="1312"/>
                                          </p:stCondLst>
                                        </p:cTn>
                                        <p:tgtEl>
                                          <p:spTgt spid="7"/>
                                        </p:tgtEl>
                                      </p:cBhvr>
                                      <p:to x="100000" y="80000"/>
                                    </p:animScale>
                                    <p:animScale>
                                      <p:cBhvr>
                                        <p:cTn id="40" dur="166" decel="50000">
                                          <p:stCondLst>
                                            <p:cond delay="1338"/>
                                          </p:stCondLst>
                                        </p:cTn>
                                        <p:tgtEl>
                                          <p:spTgt spid="7"/>
                                        </p:tgtEl>
                                      </p:cBhvr>
                                      <p:to x="100000" y="100000"/>
                                    </p:animScale>
                                    <p:animScale>
                                      <p:cBhvr>
                                        <p:cTn id="41" dur="26">
                                          <p:stCondLst>
                                            <p:cond delay="1642"/>
                                          </p:stCondLst>
                                        </p:cTn>
                                        <p:tgtEl>
                                          <p:spTgt spid="7"/>
                                        </p:tgtEl>
                                      </p:cBhvr>
                                      <p:to x="100000" y="90000"/>
                                    </p:animScale>
                                    <p:animScale>
                                      <p:cBhvr>
                                        <p:cTn id="42" dur="166" decel="50000">
                                          <p:stCondLst>
                                            <p:cond delay="1668"/>
                                          </p:stCondLst>
                                        </p:cTn>
                                        <p:tgtEl>
                                          <p:spTgt spid="7"/>
                                        </p:tgtEl>
                                      </p:cBhvr>
                                      <p:to x="100000" y="100000"/>
                                    </p:animScale>
                                    <p:animScale>
                                      <p:cBhvr>
                                        <p:cTn id="43" dur="26">
                                          <p:stCondLst>
                                            <p:cond delay="1808"/>
                                          </p:stCondLst>
                                        </p:cTn>
                                        <p:tgtEl>
                                          <p:spTgt spid="7"/>
                                        </p:tgtEl>
                                      </p:cBhvr>
                                      <p:to x="100000" y="95000"/>
                                    </p:animScale>
                                    <p:animScale>
                                      <p:cBhvr>
                                        <p:cTn id="44"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01880-7AB9-1971-FAFA-41F64E9FBDCE}"/>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CE6279EC-7B65-B97B-8CA6-554D808E1D02}"/>
              </a:ext>
            </a:extLst>
          </p:cNvPr>
          <p:cNvSpPr>
            <a:spLocks noGrp="1"/>
          </p:cNvSpPr>
          <p:nvPr>
            <p:ph type="title"/>
          </p:nvPr>
        </p:nvSpPr>
        <p:spPr/>
        <p:txBody>
          <a:bodyPr>
            <a:normAutofit/>
          </a:bodyPr>
          <a:lstStyle/>
          <a:p>
            <a:r>
              <a:rPr lang="en-US" sz="4400" dirty="0">
                <a:latin typeface="Amasis MT Pro" panose="02040504050005020304" pitchFamily="18" charset="0"/>
              </a:rPr>
              <a:t>SMRF</a:t>
            </a:r>
            <a:r>
              <a:rPr lang="en-US" sz="4400" dirty="0">
                <a:latin typeface="Baguet Script" panose="00000500000000000000" pitchFamily="2" charset="0"/>
              </a:rPr>
              <a:t> received in month after it was due…. </a:t>
            </a:r>
          </a:p>
        </p:txBody>
      </p:sp>
      <p:sp>
        <p:nvSpPr>
          <p:cNvPr id="12" name="Date Placeholder 11">
            <a:extLst>
              <a:ext uri="{FF2B5EF4-FFF2-40B4-BE49-F238E27FC236}">
                <a16:creationId xmlns:a16="http://schemas.microsoft.com/office/drawing/2014/main" id="{E4875AE8-B503-2879-80F9-E8095A966889}"/>
              </a:ext>
            </a:extLst>
          </p:cNvPr>
          <p:cNvSpPr>
            <a:spLocks noGrp="1"/>
          </p:cNvSpPr>
          <p:nvPr>
            <p:ph type="dt" sz="half" idx="10"/>
          </p:nvPr>
        </p:nvSpPr>
        <p:spPr/>
        <p:txBody>
          <a:bodyPr/>
          <a:lstStyle/>
          <a:p>
            <a:r>
              <a:rPr lang="en-US" dirty="0"/>
              <a:t>7/9/2026</a:t>
            </a:r>
          </a:p>
        </p:txBody>
      </p:sp>
      <p:sp>
        <p:nvSpPr>
          <p:cNvPr id="13" name="Footer Placeholder 12">
            <a:extLst>
              <a:ext uri="{FF2B5EF4-FFF2-40B4-BE49-F238E27FC236}">
                <a16:creationId xmlns:a16="http://schemas.microsoft.com/office/drawing/2014/main" id="{98089664-FE5C-DB9B-DD52-D0339769B64B}"/>
              </a:ext>
            </a:extLst>
          </p:cNvPr>
          <p:cNvSpPr>
            <a:spLocks noGrp="1"/>
          </p:cNvSpPr>
          <p:nvPr>
            <p:ph type="ftr" sz="quarter" idx="11"/>
          </p:nvPr>
        </p:nvSpPr>
        <p:spPr>
          <a:xfrm>
            <a:off x="3634852" y="6356349"/>
            <a:ext cx="4114800" cy="365125"/>
          </a:xfrm>
        </p:spPr>
        <p:txBody>
          <a:bodyPr/>
          <a:lstStyle/>
          <a:p>
            <a:r>
              <a:rPr lang="en-US" dirty="0"/>
              <a:t>Family Huddle</a:t>
            </a:r>
          </a:p>
        </p:txBody>
      </p:sp>
      <p:sp>
        <p:nvSpPr>
          <p:cNvPr id="14" name="Slide Number Placeholder 13">
            <a:extLst>
              <a:ext uri="{FF2B5EF4-FFF2-40B4-BE49-F238E27FC236}">
                <a16:creationId xmlns:a16="http://schemas.microsoft.com/office/drawing/2014/main" id="{1F2DF37B-D76E-D0E3-37F1-41A81D6F37A3}"/>
              </a:ext>
            </a:extLst>
          </p:cNvPr>
          <p:cNvSpPr>
            <a:spLocks noGrp="1"/>
          </p:cNvSpPr>
          <p:nvPr>
            <p:ph type="sldNum" sz="quarter" idx="12"/>
          </p:nvPr>
        </p:nvSpPr>
        <p:spPr/>
        <p:txBody>
          <a:bodyPr/>
          <a:lstStyle/>
          <a:p>
            <a:fld id="{B9713C8C-8E70-45D5-AE59-23E60168254E}" type="slidenum">
              <a:rPr lang="en-US" smtClean="0"/>
              <a:t>7</a:t>
            </a:fld>
            <a:endParaRPr lang="en-US" dirty="0"/>
          </a:p>
        </p:txBody>
      </p:sp>
      <p:sp>
        <p:nvSpPr>
          <p:cNvPr id="4" name="Content Placeholder 3">
            <a:extLst>
              <a:ext uri="{FF2B5EF4-FFF2-40B4-BE49-F238E27FC236}">
                <a16:creationId xmlns:a16="http://schemas.microsoft.com/office/drawing/2014/main" id="{C0E2EE91-918E-1BAF-305B-7C47B23577B7}"/>
              </a:ext>
            </a:extLst>
          </p:cNvPr>
          <p:cNvSpPr>
            <a:spLocks noGrp="1"/>
          </p:cNvSpPr>
          <p:nvPr>
            <p:ph sz="quarter" idx="13"/>
          </p:nvPr>
        </p:nvSpPr>
        <p:spPr>
          <a:xfrm>
            <a:off x="1868199" y="-222395"/>
            <a:ext cx="4618037" cy="5432425"/>
          </a:xfrm>
        </p:spPr>
        <p:txBody>
          <a:bodyPr/>
          <a:lstStyle/>
          <a:p>
            <a:endParaRPr lang="en-US" dirty="0"/>
          </a:p>
          <a:p>
            <a:endParaRPr lang="en-US" sz="2400" dirty="0"/>
          </a:p>
        </p:txBody>
      </p:sp>
      <p:pic>
        <p:nvPicPr>
          <p:cNvPr id="5" name="Picture 4">
            <a:extLst>
              <a:ext uri="{FF2B5EF4-FFF2-40B4-BE49-F238E27FC236}">
                <a16:creationId xmlns:a16="http://schemas.microsoft.com/office/drawing/2014/main" id="{43E5E0B9-E1FE-7B83-15A7-961A6A5801F8}"/>
              </a:ext>
            </a:extLst>
          </p:cNvPr>
          <p:cNvPicPr>
            <a:picLocks noChangeAspect="1"/>
          </p:cNvPicPr>
          <p:nvPr/>
        </p:nvPicPr>
        <p:blipFill>
          <a:blip r:embed="rId2"/>
          <a:stretch>
            <a:fillRect/>
          </a:stretch>
        </p:blipFill>
        <p:spPr>
          <a:xfrm>
            <a:off x="11353800" y="5899109"/>
            <a:ext cx="914479" cy="914479"/>
          </a:xfrm>
          <a:prstGeom prst="rect">
            <a:avLst/>
          </a:prstGeom>
        </p:spPr>
      </p:pic>
      <p:sp>
        <p:nvSpPr>
          <p:cNvPr id="2" name="Rectangle 1">
            <a:extLst>
              <a:ext uri="{FF2B5EF4-FFF2-40B4-BE49-F238E27FC236}">
                <a16:creationId xmlns:a16="http://schemas.microsoft.com/office/drawing/2014/main" id="{B69C5241-4D7F-5FCD-175A-34FF11B536C9}"/>
              </a:ext>
            </a:extLst>
          </p:cNvPr>
          <p:cNvSpPr/>
          <p:nvPr/>
        </p:nvSpPr>
        <p:spPr>
          <a:xfrm>
            <a:off x="6735763" y="380165"/>
            <a:ext cx="4729018" cy="154049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Food Units must submit a SMRF </a:t>
            </a:r>
            <a:r>
              <a:rPr lang="en-US" b="1" i="1" u="sng" dirty="0">
                <a:solidFill>
                  <a:schemeClr val="bg1"/>
                </a:solidFill>
              </a:rPr>
              <a:t>AND</a:t>
            </a:r>
            <a:r>
              <a:rPr lang="en-US" b="1" u="sng" dirty="0">
                <a:solidFill>
                  <a:schemeClr val="bg1"/>
                </a:solidFill>
              </a:rPr>
              <a:t> all required verification</a:t>
            </a:r>
            <a:r>
              <a:rPr lang="en-US" dirty="0"/>
              <a:t> by the end of the month the SMRF is due to avoid a break in service. </a:t>
            </a:r>
          </a:p>
        </p:txBody>
      </p:sp>
      <p:sp>
        <p:nvSpPr>
          <p:cNvPr id="7" name="Rectangle 6">
            <a:extLst>
              <a:ext uri="{FF2B5EF4-FFF2-40B4-BE49-F238E27FC236}">
                <a16:creationId xmlns:a16="http://schemas.microsoft.com/office/drawing/2014/main" id="{A3AF3A93-75A6-6795-CEE6-546077C5208F}"/>
              </a:ext>
            </a:extLst>
          </p:cNvPr>
          <p:cNvSpPr/>
          <p:nvPr/>
        </p:nvSpPr>
        <p:spPr>
          <a:xfrm>
            <a:off x="6735763" y="2069304"/>
            <a:ext cx="4729018" cy="188421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If a SMRF is submitted in the month after it was due (ex: month 7) with changes that require verification, benefits are </a:t>
            </a:r>
            <a:r>
              <a:rPr lang="en-US" b="1" u="sng" dirty="0"/>
              <a:t>prorated from the date verification is submitted </a:t>
            </a:r>
            <a:r>
              <a:rPr lang="en-US" dirty="0"/>
              <a:t>even if verification is submitted on or before the verification due date. </a:t>
            </a:r>
          </a:p>
        </p:txBody>
      </p:sp>
      <p:sp>
        <p:nvSpPr>
          <p:cNvPr id="8" name="Rectangle 7">
            <a:extLst>
              <a:ext uri="{FF2B5EF4-FFF2-40B4-BE49-F238E27FC236}">
                <a16:creationId xmlns:a16="http://schemas.microsoft.com/office/drawing/2014/main" id="{2DC06BAB-A369-A5C8-5149-7A279C38E4E0}"/>
              </a:ext>
            </a:extLst>
          </p:cNvPr>
          <p:cNvSpPr/>
          <p:nvPr/>
        </p:nvSpPr>
        <p:spPr>
          <a:xfrm>
            <a:off x="6735763" y="4102168"/>
            <a:ext cx="4729018" cy="1447767"/>
          </a:xfrm>
          <a:prstGeom prst="rect">
            <a:avLst/>
          </a:prstGeom>
          <a:solidFill>
            <a:srgbClr val="002060"/>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1600" dirty="0"/>
              <a:t>Example: Dabor has a SMRF due in June. He submits his SMRF July 20 with changes that need verification. His verification is due by the end of the last business day of the month, July 31. Dabor submits proof on July 24. His benefits are prorated from July 24. </a:t>
            </a:r>
          </a:p>
        </p:txBody>
      </p:sp>
      <p:sp>
        <p:nvSpPr>
          <p:cNvPr id="9" name="Rectangle 8">
            <a:extLst>
              <a:ext uri="{FF2B5EF4-FFF2-40B4-BE49-F238E27FC236}">
                <a16:creationId xmlns:a16="http://schemas.microsoft.com/office/drawing/2014/main" id="{AE364D23-5C6A-BB04-3C6D-664760815B50}"/>
              </a:ext>
            </a:extLst>
          </p:cNvPr>
          <p:cNvSpPr/>
          <p:nvPr/>
        </p:nvSpPr>
        <p:spPr>
          <a:xfrm>
            <a:off x="5172364" y="5735782"/>
            <a:ext cx="6292417" cy="9856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When a SMRF is submitted in the month </a:t>
            </a:r>
            <a:r>
              <a:rPr lang="en-US" sz="1600" b="1" i="1" dirty="0"/>
              <a:t>after</a:t>
            </a:r>
            <a:r>
              <a:rPr lang="en-US" sz="1600" dirty="0"/>
              <a:t> it was due and verification is needed, verification </a:t>
            </a:r>
            <a:r>
              <a:rPr lang="en-US" sz="1600" u="sng" dirty="0"/>
              <a:t>must be submitted by the last business day of that month</a:t>
            </a:r>
            <a:r>
              <a:rPr lang="en-US" sz="1600" dirty="0"/>
              <a:t>. A new application is needed if verification is not submitted by then.</a:t>
            </a:r>
          </a:p>
        </p:txBody>
      </p:sp>
    </p:spTree>
    <p:extLst>
      <p:ext uri="{BB962C8B-B14F-4D97-AF65-F5344CB8AC3E}">
        <p14:creationId xmlns:p14="http://schemas.microsoft.com/office/powerpoint/2010/main" val="1215950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E08A1-FEAA-4F21-96E4-5A57CFAABBE2}"/>
              </a:ext>
            </a:extLst>
          </p:cNvPr>
          <p:cNvSpPr>
            <a:spLocks noGrp="1"/>
          </p:cNvSpPr>
          <p:nvPr>
            <p:ph type="title"/>
          </p:nvPr>
        </p:nvSpPr>
        <p:spPr/>
        <p:txBody>
          <a:bodyPr>
            <a:normAutofit/>
          </a:bodyPr>
          <a:lstStyle/>
          <a:p>
            <a:r>
              <a:rPr lang="en-US" sz="4000" dirty="0"/>
              <a:t>"Success is the sum of small efforts, repeated day in and day out."</a:t>
            </a:r>
          </a:p>
        </p:txBody>
      </p:sp>
      <p:sp>
        <p:nvSpPr>
          <p:cNvPr id="4" name="Date Placeholder 3">
            <a:extLst>
              <a:ext uri="{FF2B5EF4-FFF2-40B4-BE49-F238E27FC236}">
                <a16:creationId xmlns:a16="http://schemas.microsoft.com/office/drawing/2014/main" id="{43E96533-0ABC-43CF-A178-990FE4A0AE10}"/>
              </a:ext>
            </a:extLst>
          </p:cNvPr>
          <p:cNvSpPr>
            <a:spLocks noGrp="1"/>
          </p:cNvSpPr>
          <p:nvPr>
            <p:ph type="dt" sz="half" idx="10"/>
          </p:nvPr>
        </p:nvSpPr>
        <p:spPr/>
        <p:txBody>
          <a:bodyPr/>
          <a:lstStyle/>
          <a:p>
            <a:r>
              <a:rPr lang="en-US" dirty="0"/>
              <a:t>7/9/2026</a:t>
            </a:r>
          </a:p>
        </p:txBody>
      </p:sp>
      <p:sp>
        <p:nvSpPr>
          <p:cNvPr id="5" name="Footer Placeholder 4">
            <a:extLst>
              <a:ext uri="{FF2B5EF4-FFF2-40B4-BE49-F238E27FC236}">
                <a16:creationId xmlns:a16="http://schemas.microsoft.com/office/drawing/2014/main" id="{5D109D7B-C32A-4E78-8DDF-03685549555D}"/>
              </a:ext>
            </a:extLst>
          </p:cNvPr>
          <p:cNvSpPr>
            <a:spLocks noGrp="1"/>
          </p:cNvSpPr>
          <p:nvPr>
            <p:ph type="ftr" sz="quarter" idx="11"/>
          </p:nvPr>
        </p:nvSpPr>
        <p:spPr/>
        <p:txBody>
          <a:bodyPr/>
          <a:lstStyle/>
          <a:p>
            <a:r>
              <a:rPr lang="en-US" dirty="0"/>
              <a:t>Family Huddle</a:t>
            </a:r>
          </a:p>
        </p:txBody>
      </p:sp>
      <p:sp>
        <p:nvSpPr>
          <p:cNvPr id="6" name="Slide Number Placeholder 5">
            <a:extLst>
              <a:ext uri="{FF2B5EF4-FFF2-40B4-BE49-F238E27FC236}">
                <a16:creationId xmlns:a16="http://schemas.microsoft.com/office/drawing/2014/main" id="{ABC57B06-3F43-4092-8AB5-0AC06017930A}"/>
              </a:ext>
            </a:extLst>
          </p:cNvPr>
          <p:cNvSpPr>
            <a:spLocks noGrp="1"/>
          </p:cNvSpPr>
          <p:nvPr>
            <p:ph type="sldNum" sz="quarter" idx="12"/>
          </p:nvPr>
        </p:nvSpPr>
        <p:spPr/>
        <p:txBody>
          <a:bodyPr/>
          <a:lstStyle/>
          <a:p>
            <a:fld id="{B9713C8C-8E70-45D5-AE59-23E60168254E}" type="slidenum">
              <a:rPr lang="en-US" smtClean="0"/>
              <a:t>8</a:t>
            </a:fld>
            <a:endParaRPr lang="en-US" dirty="0"/>
          </a:p>
        </p:txBody>
      </p:sp>
      <p:sp>
        <p:nvSpPr>
          <p:cNvPr id="3" name="Text Placeholder 2">
            <a:extLst>
              <a:ext uri="{FF2B5EF4-FFF2-40B4-BE49-F238E27FC236}">
                <a16:creationId xmlns:a16="http://schemas.microsoft.com/office/drawing/2014/main" id="{9643DD3A-BCEA-4181-8BC4-61E1A84D5AC7}"/>
              </a:ext>
            </a:extLst>
          </p:cNvPr>
          <p:cNvSpPr>
            <a:spLocks noGrp="1"/>
          </p:cNvSpPr>
          <p:nvPr>
            <p:ph type="body" sz="quarter" idx="13"/>
          </p:nvPr>
        </p:nvSpPr>
        <p:spPr/>
        <p:txBody>
          <a:bodyPr>
            <a:normAutofit/>
          </a:bodyPr>
          <a:lstStyle/>
          <a:p>
            <a:r>
              <a:rPr lang="en-US" sz="3200" cap="none" dirty="0">
                <a:solidFill>
                  <a:srgbClr val="FFFFFF"/>
                </a:solidFill>
                <a:latin typeface="+mj-lt"/>
              </a:rPr>
              <a:t>Robert Collier</a:t>
            </a:r>
          </a:p>
        </p:txBody>
      </p:sp>
      <p:pic>
        <p:nvPicPr>
          <p:cNvPr id="7" name="Picture 6">
            <a:extLst>
              <a:ext uri="{FF2B5EF4-FFF2-40B4-BE49-F238E27FC236}">
                <a16:creationId xmlns:a16="http://schemas.microsoft.com/office/drawing/2014/main" id="{B7E256CA-3785-5671-DF49-D9C874A789C5}"/>
              </a:ext>
            </a:extLst>
          </p:cNvPr>
          <p:cNvPicPr>
            <a:picLocks noChangeAspect="1"/>
          </p:cNvPicPr>
          <p:nvPr/>
        </p:nvPicPr>
        <p:blipFill>
          <a:blip r:embed="rId2"/>
          <a:stretch>
            <a:fillRect/>
          </a:stretch>
        </p:blipFill>
        <p:spPr>
          <a:xfrm>
            <a:off x="10718760" y="5806996"/>
            <a:ext cx="914479" cy="914479"/>
          </a:xfrm>
          <a:prstGeom prst="rect">
            <a:avLst/>
          </a:prstGeom>
        </p:spPr>
      </p:pic>
    </p:spTree>
    <p:extLst>
      <p:ext uri="{BB962C8B-B14F-4D97-AF65-F5344CB8AC3E}">
        <p14:creationId xmlns:p14="http://schemas.microsoft.com/office/powerpoint/2010/main" val="3079534048"/>
      </p:ext>
    </p:extLst>
  </p:cSld>
  <p:clrMapOvr>
    <a:masterClrMapping/>
  </p:clrMapOvr>
</p:sld>
</file>

<file path=ppt/theme/theme1.xml><?xml version="1.0" encoding="utf-8"?>
<a:theme xmlns:a="http://schemas.openxmlformats.org/drawingml/2006/main" name="Brush">
  <a:themeElements>
    <a:clrScheme name="Custom 17">
      <a:dk1>
        <a:sysClr val="windowText" lastClr="000000"/>
      </a:dk1>
      <a:lt1>
        <a:sysClr val="window" lastClr="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 id="{83ACE2F6-3F27-4C0C-9F26-3A644E012A31}" vid="{2791EB26-28CE-473B-9B2E-6D68997E89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DFCC198-DBFA-46B2-A241-8E3888E63670}">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C0DCE9DA-F7FD-45FA-83B7-D9813A44258A}">
  <ds:schemaRefs>
    <ds:schemaRef ds:uri="http://schemas.microsoft.com/sharepoint/v3/contenttype/forms"/>
  </ds:schemaRefs>
</ds:datastoreItem>
</file>

<file path=customXml/itemProps3.xml><?xml version="1.0" encoding="utf-8"?>
<ds:datastoreItem xmlns:ds="http://schemas.openxmlformats.org/officeDocument/2006/customXml" ds:itemID="{897C4F4F-E645-4C6F-B0C3-39923BA082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94</TotalTime>
  <Words>447</Words>
  <Application>Microsoft Office PowerPoint</Application>
  <PresentationFormat>Widescreen</PresentationFormat>
  <Paragraphs>56</Paragraphs>
  <Slides>8</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8</vt:i4>
      </vt:variant>
    </vt:vector>
  </HeadingPairs>
  <TitlesOfParts>
    <vt:vector size="20" baseType="lpstr">
      <vt:lpstr>Amasis MT Pro</vt:lpstr>
      <vt:lpstr>Aptos</vt:lpstr>
      <vt:lpstr>Aptos Display</vt:lpstr>
      <vt:lpstr>Arial</vt:lpstr>
      <vt:lpstr>Baguet Script</vt:lpstr>
      <vt:lpstr>Calibri</vt:lpstr>
      <vt:lpstr>Century Gothic</vt:lpstr>
      <vt:lpstr>Elephant</vt:lpstr>
      <vt:lpstr>Trade Gothic Inline</vt:lpstr>
      <vt:lpstr>Wingdings</vt:lpstr>
      <vt:lpstr>Brush</vt:lpstr>
      <vt:lpstr>Office Theme</vt:lpstr>
      <vt:lpstr>Family Huddle</vt:lpstr>
      <vt:lpstr>Agenda</vt:lpstr>
      <vt:lpstr>The Four Ways to Apply…. </vt:lpstr>
      <vt:lpstr>The Importance of Setting The Filing Date</vt:lpstr>
      <vt:lpstr>You Decide…</vt:lpstr>
      <vt:lpstr>After taking the signature…</vt:lpstr>
      <vt:lpstr>SMRF received in month after it was due…. </vt:lpstr>
      <vt:lpstr>"Success is the sum of small efforts, repeated day in and day out."</vt:lpstr>
    </vt:vector>
  </TitlesOfParts>
  <Company>County of Dane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Cohen Zubow, Courtney</dc:creator>
  <cp:lastModifiedBy>Cohen Zubow, Courtney</cp:lastModifiedBy>
  <cp:revision>4</cp:revision>
  <dcterms:created xsi:type="dcterms:W3CDTF">2026-07-08T19:55:58Z</dcterms:created>
  <dcterms:modified xsi:type="dcterms:W3CDTF">2026-07-08T21:30:02Z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