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5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79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57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25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6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1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3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3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AE4E-DA91-4352-A8F2-9D7786ACE8C3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5E21-B5A1-4403-A5F0-221FC7F3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34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onti.Kara@danecounty.gov" TargetMode="External"/><Relationship Id="rId2" Type="http://schemas.openxmlformats.org/officeDocument/2006/relationships/hyperlink" Target="mailto:Annen.Robert@danecounty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364">
              <a:srgbClr val="D0E3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IDENTITY THEFT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74441"/>
            <a:ext cx="9144000" cy="526246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4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0"/>
            <a:ext cx="7493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F3CD86-F5EC-4E39-9E5E-2F2FC532536C}"/>
              </a:ext>
            </a:extLst>
          </p:cNvPr>
          <p:cNvSpPr/>
          <p:nvPr/>
        </p:nvSpPr>
        <p:spPr>
          <a:xfrm>
            <a:off x="8934275" y="1929468"/>
            <a:ext cx="511729" cy="167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7DF25-77BD-431A-AEED-2A4DEDB1EAA9}"/>
              </a:ext>
            </a:extLst>
          </p:cNvPr>
          <p:cNvSpPr/>
          <p:nvPr/>
        </p:nvSpPr>
        <p:spPr>
          <a:xfrm>
            <a:off x="4479721" y="2231472"/>
            <a:ext cx="209725" cy="1258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6" y="1314155"/>
            <a:ext cx="11660227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8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7" y="737812"/>
            <a:ext cx="11717385" cy="53823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267F3D-9F5B-40B8-8AAB-201064995D07}"/>
              </a:ext>
            </a:extLst>
          </p:cNvPr>
          <p:cNvSpPr/>
          <p:nvPr/>
        </p:nvSpPr>
        <p:spPr>
          <a:xfrm>
            <a:off x="2701255" y="2877424"/>
            <a:ext cx="360727" cy="3129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721CC8-1426-4BA5-ADD9-BD5575702AB7}"/>
              </a:ext>
            </a:extLst>
          </p:cNvPr>
          <p:cNvSpPr/>
          <p:nvPr/>
        </p:nvSpPr>
        <p:spPr>
          <a:xfrm>
            <a:off x="3808602" y="2877424"/>
            <a:ext cx="360727" cy="3129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35E67-637D-4554-B937-E595CE6F26AD}"/>
              </a:ext>
            </a:extLst>
          </p:cNvPr>
          <p:cNvSpPr/>
          <p:nvPr/>
        </p:nvSpPr>
        <p:spPr>
          <a:xfrm>
            <a:off x="3196206" y="1585519"/>
            <a:ext cx="352337" cy="1761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1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7" y="566338"/>
            <a:ext cx="11717385" cy="57253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DFB2BD-D49E-4388-A4DE-E6C96DB283BD}"/>
              </a:ext>
            </a:extLst>
          </p:cNvPr>
          <p:cNvSpPr/>
          <p:nvPr/>
        </p:nvSpPr>
        <p:spPr>
          <a:xfrm>
            <a:off x="2701255" y="3816991"/>
            <a:ext cx="411061" cy="6123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C87E80-E3CB-4513-A6A5-D907D023CD00}"/>
              </a:ext>
            </a:extLst>
          </p:cNvPr>
          <p:cNvSpPr/>
          <p:nvPr/>
        </p:nvSpPr>
        <p:spPr>
          <a:xfrm>
            <a:off x="2701255" y="4907560"/>
            <a:ext cx="411061" cy="218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A91A7F-DF29-491A-9DBD-00731642820F}"/>
              </a:ext>
            </a:extLst>
          </p:cNvPr>
          <p:cNvSpPr/>
          <p:nvPr/>
        </p:nvSpPr>
        <p:spPr>
          <a:xfrm>
            <a:off x="7331978" y="2726422"/>
            <a:ext cx="419450" cy="9731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99D549-296E-4E0D-A376-7B522B702CE2}"/>
              </a:ext>
            </a:extLst>
          </p:cNvPr>
          <p:cNvSpPr/>
          <p:nvPr/>
        </p:nvSpPr>
        <p:spPr>
          <a:xfrm>
            <a:off x="7331978" y="4555222"/>
            <a:ext cx="419450" cy="1929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2B1C1-73B7-46F7-A466-19DA22F3A5AB}"/>
              </a:ext>
            </a:extLst>
          </p:cNvPr>
          <p:cNvSpPr/>
          <p:nvPr/>
        </p:nvSpPr>
        <p:spPr>
          <a:xfrm>
            <a:off x="7331978" y="4907560"/>
            <a:ext cx="411061" cy="12835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69642-3E6D-4EFE-9A2D-38278236BE0B}"/>
              </a:ext>
            </a:extLst>
          </p:cNvPr>
          <p:cNvSpPr/>
          <p:nvPr/>
        </p:nvSpPr>
        <p:spPr>
          <a:xfrm>
            <a:off x="3204594" y="1417739"/>
            <a:ext cx="411061" cy="1845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1" y="1457050"/>
            <a:ext cx="11765017" cy="3943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932293-BF3C-4447-BC5E-80796BA5F09E}"/>
              </a:ext>
            </a:extLst>
          </p:cNvPr>
          <p:cNvSpPr/>
          <p:nvPr/>
        </p:nvSpPr>
        <p:spPr>
          <a:xfrm>
            <a:off x="2718033" y="3624044"/>
            <a:ext cx="411061" cy="1317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8735C-1A34-4FB4-ACAB-8E0527F52004}"/>
              </a:ext>
            </a:extLst>
          </p:cNvPr>
          <p:cNvSpPr/>
          <p:nvPr/>
        </p:nvSpPr>
        <p:spPr>
          <a:xfrm>
            <a:off x="7340367" y="5075339"/>
            <a:ext cx="444616" cy="2516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21591-3B52-40F7-9FA9-D9D9B36886D7}"/>
              </a:ext>
            </a:extLst>
          </p:cNvPr>
          <p:cNvSpPr/>
          <p:nvPr/>
        </p:nvSpPr>
        <p:spPr>
          <a:xfrm>
            <a:off x="3212983" y="2323750"/>
            <a:ext cx="402672" cy="1845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5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1" y="1109339"/>
            <a:ext cx="11736438" cy="46393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DC6505-CC85-4DE0-A5F4-E35CD9250977}"/>
              </a:ext>
            </a:extLst>
          </p:cNvPr>
          <p:cNvSpPr/>
          <p:nvPr/>
        </p:nvSpPr>
        <p:spPr>
          <a:xfrm>
            <a:off x="2734811" y="3296873"/>
            <a:ext cx="369116" cy="1321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1DF92-B46C-47AF-A803-F73EA9958002}"/>
              </a:ext>
            </a:extLst>
          </p:cNvPr>
          <p:cNvSpPr/>
          <p:nvPr/>
        </p:nvSpPr>
        <p:spPr>
          <a:xfrm>
            <a:off x="2734811" y="3993160"/>
            <a:ext cx="369116" cy="16233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E64E8-3D6C-4479-A86C-170E0581D06C}"/>
              </a:ext>
            </a:extLst>
          </p:cNvPr>
          <p:cNvSpPr/>
          <p:nvPr/>
        </p:nvSpPr>
        <p:spPr>
          <a:xfrm>
            <a:off x="7340367" y="3624044"/>
            <a:ext cx="427839" cy="1845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822ED9-4A1D-4CA2-9E0F-7B79E906C6E4}"/>
              </a:ext>
            </a:extLst>
          </p:cNvPr>
          <p:cNvSpPr/>
          <p:nvPr/>
        </p:nvSpPr>
        <p:spPr>
          <a:xfrm>
            <a:off x="3204594" y="1963024"/>
            <a:ext cx="419450" cy="2181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2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PROGRAM INTEGRITY UNIT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Hundreds of ID theft cases identified so far</a:t>
            </a:r>
          </a:p>
          <a:p>
            <a:r>
              <a:rPr lang="en-US" dirty="0"/>
              <a:t>Numerous cases identified as suspicious, but not confirmed as ID theft yet.</a:t>
            </a:r>
          </a:p>
          <a:p>
            <a:r>
              <a:rPr lang="en-US" dirty="0"/>
              <a:t>All identified ID theft cases have been made confidential and assigned to a lead worker (Lisa/Chee/Paul)</a:t>
            </a:r>
          </a:p>
          <a:p>
            <a:r>
              <a:rPr lang="en-US" dirty="0"/>
              <a:t>Screening all PS ACCESS Applications Daily</a:t>
            </a:r>
          </a:p>
          <a:p>
            <a:r>
              <a:rPr lang="en-US" dirty="0"/>
              <a:t>Monitoring of known phone numbers used to open ID theft cases (</a:t>
            </a:r>
            <a:r>
              <a:rPr lang="en-US" dirty="0" err="1"/>
              <a:t>Genesys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1814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PROGRAM INTEGRITY UNIT DOING?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Reviewing FIS (</a:t>
            </a:r>
            <a:r>
              <a:rPr lang="en-US" dirty="0" err="1"/>
              <a:t>EBTEdge</a:t>
            </a:r>
            <a:r>
              <a:rPr lang="en-US" dirty="0"/>
              <a:t>) for all identified ID theft &amp; possible ID theft cases to check phone numbers checking the balances on EBT cards, and direct delivery addresses to attempt to identify more ID theft cases.</a:t>
            </a:r>
          </a:p>
          <a:p>
            <a:r>
              <a:rPr lang="en-US" dirty="0"/>
              <a:t>Reviewing FIS phone daily report. This report shows phone numbers that call in multiple times in a single day on multiple cases.</a:t>
            </a:r>
          </a:p>
          <a:p>
            <a:r>
              <a:rPr lang="en-US" dirty="0"/>
              <a:t>Reviewing FIS daily user report. This report shows a single ACCESS ID linked to multiple accounts. </a:t>
            </a:r>
          </a:p>
        </p:txBody>
      </p:sp>
    </p:spTree>
    <p:extLst>
      <p:ext uri="{BB962C8B-B14F-4D97-AF65-F5344CB8AC3E}">
        <p14:creationId xmlns:p14="http://schemas.microsoft.com/office/powerpoint/2010/main" val="2445639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PROGRAM INTEGRITY UNIT DOING?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DCSO detective(s) on all ID theft rings.</a:t>
            </a:r>
          </a:p>
          <a:p>
            <a:r>
              <a:rPr lang="en-US" dirty="0"/>
              <a:t>Securing subpoenas for IP addresses</a:t>
            </a:r>
          </a:p>
          <a:p>
            <a:r>
              <a:rPr lang="en-US" dirty="0"/>
              <a:t>Securing evidence, following leads. </a:t>
            </a:r>
          </a:p>
          <a:p>
            <a:r>
              <a:rPr lang="en-US" dirty="0"/>
              <a:t>Suspects in some of these ID theft rings have been identified.</a:t>
            </a:r>
          </a:p>
          <a:p>
            <a:r>
              <a:rPr lang="en-US" dirty="0"/>
              <a:t>Some arrests made, still pursing known suspects. </a:t>
            </a:r>
          </a:p>
          <a:p>
            <a:r>
              <a:rPr lang="en-US" dirty="0"/>
              <a:t>Working with FNS,  USDA OIG, other consortia fraud investigators/Sheriff’s Departments as we continue to pursue suspects.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SHOULD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diligent!</a:t>
            </a:r>
          </a:p>
          <a:p>
            <a:r>
              <a:rPr lang="en-US" dirty="0"/>
              <a:t>If it seems suspicious it probably is.</a:t>
            </a:r>
          </a:p>
          <a:p>
            <a:r>
              <a:rPr lang="en-US" dirty="0"/>
              <a:t>Check EBT usage, mailing addresses, case comments.</a:t>
            </a:r>
          </a:p>
          <a:p>
            <a:r>
              <a:rPr lang="en-US" dirty="0"/>
              <a:t>If you deem something suspicious contact me immediately so it can be screened. E-mail me &amp; “CC” Kara with the case number and a brief description of what is happening. </a:t>
            </a:r>
          </a:p>
          <a:p>
            <a:r>
              <a:rPr lang="en-US" dirty="0">
                <a:hlinkClick r:id="rId2"/>
              </a:rPr>
              <a:t>Annen.Robert@danecounty.gov</a:t>
            </a:r>
            <a:endParaRPr lang="en-US" dirty="0"/>
          </a:p>
          <a:p>
            <a:r>
              <a:rPr lang="en-US" dirty="0">
                <a:hlinkClick r:id="rId3"/>
              </a:rPr>
              <a:t>Ponti.Kara@danecounty.gov</a:t>
            </a:r>
            <a:r>
              <a:rPr lang="en-US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30614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ARE WE SEEING?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Multiple cases at a single address</a:t>
            </a:r>
          </a:p>
          <a:p>
            <a:r>
              <a:rPr lang="en-US" b="1" dirty="0"/>
              <a:t>Cases using out of state mailing addresses</a:t>
            </a:r>
          </a:p>
          <a:p>
            <a:r>
              <a:rPr lang="en-US" b="1" dirty="0"/>
              <a:t>ACCESS Fraud (Applications/Change reports)</a:t>
            </a:r>
          </a:p>
          <a:p>
            <a:r>
              <a:rPr lang="en-US" b="1" dirty="0"/>
              <a:t>Phone application fraud (same phone number opening multiple cases)</a:t>
            </a:r>
          </a:p>
          <a:p>
            <a:r>
              <a:rPr lang="en-US" b="1" dirty="0"/>
              <a:t>False identities presented in lobby to obtain Vault cards/mail fraudulently</a:t>
            </a:r>
          </a:p>
          <a:p>
            <a:r>
              <a:rPr lang="en-US" b="1" dirty="0"/>
              <a:t>Fake ID’s</a:t>
            </a:r>
          </a:p>
          <a:p>
            <a:r>
              <a:rPr lang="en-US" b="1" dirty="0"/>
              <a:t>Fake Passports</a:t>
            </a:r>
          </a:p>
          <a:p>
            <a:r>
              <a:rPr lang="en-US" b="1" dirty="0"/>
              <a:t>Fake SS Cards</a:t>
            </a:r>
          </a:p>
          <a:p>
            <a:r>
              <a:rPr lang="en-US" b="1" dirty="0"/>
              <a:t>Most of the stolen ID’s are from individuals residing out of state.</a:t>
            </a:r>
          </a:p>
        </p:txBody>
      </p:sp>
    </p:spTree>
    <p:extLst>
      <p:ext uri="{BB962C8B-B14F-4D97-AF65-F5344CB8AC3E}">
        <p14:creationId xmlns:p14="http://schemas.microsoft.com/office/powerpoint/2010/main" val="410928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0324-EEF9-4E8E-8C3F-18560B04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BRITS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C6FC-7AE3-495A-823F-DC876FB76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seeing an influx of the Gatekeeper office being incorrectly entered.</a:t>
            </a:r>
          </a:p>
          <a:p>
            <a:r>
              <a:rPr lang="en-US" dirty="0"/>
              <a:t>The Gatekeeper office should always match the County of Residence, not “Case Office”.</a:t>
            </a:r>
          </a:p>
          <a:p>
            <a:r>
              <a:rPr lang="en-US" dirty="0"/>
              <a:t>It is important to enter the correct Gatekeeper office, as the Gatekeeper office entered dictates where the referral goes.</a:t>
            </a:r>
          </a:p>
          <a:p>
            <a:r>
              <a:rPr lang="en-US" dirty="0"/>
              <a:t>Sheboygan, Dodge, Columbia do their own investigations.</a:t>
            </a:r>
          </a:p>
          <a:p>
            <a:r>
              <a:rPr lang="en-US" dirty="0"/>
              <a:t>Dane covers the rest of Capital Consortium.</a:t>
            </a:r>
          </a:p>
        </p:txBody>
      </p:sp>
    </p:spTree>
    <p:extLst>
      <p:ext uri="{BB962C8B-B14F-4D97-AF65-F5344CB8AC3E}">
        <p14:creationId xmlns:p14="http://schemas.microsoft.com/office/powerpoint/2010/main" val="3198588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A372C-1EA9-4BE9-8E71-FD99A6F23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6" y="485364"/>
            <a:ext cx="10879068" cy="58872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B7567F-C540-49D5-BAA9-E7374C412704}"/>
              </a:ext>
            </a:extLst>
          </p:cNvPr>
          <p:cNvSpPr/>
          <p:nvPr/>
        </p:nvSpPr>
        <p:spPr>
          <a:xfrm>
            <a:off x="1577130" y="5494789"/>
            <a:ext cx="7399090" cy="4781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A14DAD-3AE8-429A-9B96-8D64262712DE}"/>
              </a:ext>
            </a:extLst>
          </p:cNvPr>
          <p:cNvSpPr/>
          <p:nvPr/>
        </p:nvSpPr>
        <p:spPr>
          <a:xfrm>
            <a:off x="2709644" y="2944536"/>
            <a:ext cx="1006679" cy="2348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FF4F0-A851-4EFA-8140-FA163D3AF443}"/>
              </a:ext>
            </a:extLst>
          </p:cNvPr>
          <p:cNvSpPr/>
          <p:nvPr/>
        </p:nvSpPr>
        <p:spPr>
          <a:xfrm>
            <a:off x="2709644" y="2617365"/>
            <a:ext cx="251670" cy="2348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7C1943-5269-4E83-B5F9-3D90C7BEEA63}"/>
              </a:ext>
            </a:extLst>
          </p:cNvPr>
          <p:cNvSpPr/>
          <p:nvPr/>
        </p:nvSpPr>
        <p:spPr>
          <a:xfrm>
            <a:off x="8045042" y="3363985"/>
            <a:ext cx="1367406" cy="209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4084AA-DF4B-4E53-8AA9-ECCF49FA89CD}"/>
              </a:ext>
            </a:extLst>
          </p:cNvPr>
          <p:cNvCxnSpPr/>
          <p:nvPr/>
        </p:nvCxnSpPr>
        <p:spPr>
          <a:xfrm flipV="1">
            <a:off x="2332139" y="2776756"/>
            <a:ext cx="4219663" cy="10150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4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65" y="3072479"/>
            <a:ext cx="9613861" cy="1080938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1363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WE SEEING (CON’T)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Cases with multiple adults (as many as 10 adults on one case)</a:t>
            </a:r>
          </a:p>
          <a:p>
            <a:r>
              <a:rPr lang="en-US" dirty="0"/>
              <a:t>Minors ID’s stolen</a:t>
            </a:r>
          </a:p>
          <a:p>
            <a:r>
              <a:rPr lang="en-US" dirty="0"/>
              <a:t>Cases reporting children that don’t exist</a:t>
            </a:r>
          </a:p>
          <a:p>
            <a:r>
              <a:rPr lang="en-US" dirty="0"/>
              <a:t>ID’s showing as “verified” with SSA even though names don’t match</a:t>
            </a:r>
          </a:p>
          <a:p>
            <a:r>
              <a:rPr lang="en-US" dirty="0"/>
              <a:t>Stolen ID’s listed on applications across several consortia.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5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WE ARE SEEING (CON’T)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 thieves accessing FIS accounts and placing passwords on the accounts.</a:t>
            </a:r>
          </a:p>
          <a:p>
            <a:r>
              <a:rPr lang="en-US" dirty="0"/>
              <a:t>ID thieves accessing DMV website, changing addresses/other info, requesting new ID’s be sent to updated addresses. </a:t>
            </a:r>
          </a:p>
          <a:p>
            <a:r>
              <a:rPr lang="en-US" dirty="0"/>
              <a:t>FDSH matches from out of state employers</a:t>
            </a:r>
          </a:p>
          <a:p>
            <a:r>
              <a:rPr lang="en-US" dirty="0"/>
              <a:t>SSI/SSDI matches appearing despite no income being reported. </a:t>
            </a:r>
          </a:p>
          <a:p>
            <a:r>
              <a:rPr lang="en-US" dirty="0"/>
              <a:t>Benefits applied for deceased individuals</a:t>
            </a:r>
          </a:p>
          <a:p>
            <a:r>
              <a:rPr lang="en-US" dirty="0"/>
              <a:t>Most (not all) are applying for FS only, no 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66" y="0"/>
            <a:ext cx="931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2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05" y="0"/>
            <a:ext cx="948307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8D0D65-5625-4E12-95E8-787906F7BAE5}"/>
              </a:ext>
            </a:extLst>
          </p:cNvPr>
          <p:cNvSpPr/>
          <p:nvPr/>
        </p:nvSpPr>
        <p:spPr>
          <a:xfrm>
            <a:off x="5083728" y="2197916"/>
            <a:ext cx="218114" cy="1677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9A62C2-34C3-4863-AF83-D72420EE8185}"/>
              </a:ext>
            </a:extLst>
          </p:cNvPr>
          <p:cNvSpPr/>
          <p:nvPr/>
        </p:nvSpPr>
        <p:spPr>
          <a:xfrm>
            <a:off x="9009776" y="2197916"/>
            <a:ext cx="218114" cy="1677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CA5102-8CD0-4C94-B8E2-3C1637C6BB75}"/>
              </a:ext>
            </a:extLst>
          </p:cNvPr>
          <p:cNvSpPr/>
          <p:nvPr/>
        </p:nvSpPr>
        <p:spPr>
          <a:xfrm>
            <a:off x="5301842" y="2516697"/>
            <a:ext cx="218114" cy="1677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8DAD2-C8AC-4FA5-A8D3-DBD057DCD708}"/>
              </a:ext>
            </a:extLst>
          </p:cNvPr>
          <p:cNvSpPr/>
          <p:nvPr/>
        </p:nvSpPr>
        <p:spPr>
          <a:xfrm>
            <a:off x="9009776" y="2516697"/>
            <a:ext cx="352338" cy="1677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0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0"/>
            <a:ext cx="93726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1A261F-62D7-4B85-A30D-5547C436C61F}"/>
              </a:ext>
            </a:extLst>
          </p:cNvPr>
          <p:cNvSpPr/>
          <p:nvPr/>
        </p:nvSpPr>
        <p:spPr>
          <a:xfrm>
            <a:off x="5041783" y="1988191"/>
            <a:ext cx="1333850" cy="1593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E6D0A-CD7A-461C-9B87-422549B604F9}"/>
              </a:ext>
            </a:extLst>
          </p:cNvPr>
          <p:cNvSpPr/>
          <p:nvPr/>
        </p:nvSpPr>
        <p:spPr>
          <a:xfrm>
            <a:off x="8976220" y="1988191"/>
            <a:ext cx="637563" cy="1593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1AC2C-9AE9-4D38-8F37-BE6237BFBA06}"/>
              </a:ext>
            </a:extLst>
          </p:cNvPr>
          <p:cNvSpPr/>
          <p:nvPr/>
        </p:nvSpPr>
        <p:spPr>
          <a:xfrm>
            <a:off x="5293453" y="2290194"/>
            <a:ext cx="218114" cy="1593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1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9" y="556954"/>
            <a:ext cx="11650701" cy="27432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6" y="3474720"/>
            <a:ext cx="11660227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2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26" y="0"/>
            <a:ext cx="765714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102178-B0C7-46F1-8345-0F5B13F6526F}"/>
              </a:ext>
            </a:extLst>
          </p:cNvPr>
          <p:cNvSpPr/>
          <p:nvPr/>
        </p:nvSpPr>
        <p:spPr>
          <a:xfrm>
            <a:off x="8053431" y="2114026"/>
            <a:ext cx="243281" cy="100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BF7EE5-5C07-4D27-85DE-5E8C53648EE9}"/>
              </a:ext>
            </a:extLst>
          </p:cNvPr>
          <p:cNvSpPr/>
          <p:nvPr/>
        </p:nvSpPr>
        <p:spPr>
          <a:xfrm>
            <a:off x="9102055" y="1895912"/>
            <a:ext cx="511728" cy="2181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ADF30-4168-4BDE-8094-B87984E08E52}"/>
              </a:ext>
            </a:extLst>
          </p:cNvPr>
          <p:cNvSpPr/>
          <p:nvPr/>
        </p:nvSpPr>
        <p:spPr>
          <a:xfrm>
            <a:off x="4404220" y="2390862"/>
            <a:ext cx="234892" cy="1426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8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1383</TotalTime>
  <Words>589</Words>
  <Application>Microsoft Office PowerPoint</Application>
  <PresentationFormat>Widescreen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Trebuchet MS</vt:lpstr>
      <vt:lpstr>Berlin</vt:lpstr>
      <vt:lpstr>IDENTITY THEFT</vt:lpstr>
      <vt:lpstr>WHAT ARE WE SEEING?</vt:lpstr>
      <vt:lpstr>WHAT ARE WE SEEING (CON’T)</vt:lpstr>
      <vt:lpstr>WHAT WE ARE SEEING (CON’T)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PROGRAM INTEGRITY UNIT DOING?</vt:lpstr>
      <vt:lpstr>WHAT IS THE PROGRAM INTEGRITY UNIT DOING? (Con’t)</vt:lpstr>
      <vt:lpstr>WHAT IS THE PROGRAM INTEGRITY UNIT DOING? (Con’t)</vt:lpstr>
      <vt:lpstr>WHAT SHOULD YOU DO?</vt:lpstr>
      <vt:lpstr>BRITS REMINDERS</vt:lpstr>
      <vt:lpstr>PowerPoint Presentation</vt:lpstr>
      <vt:lpstr>QUESTIONS?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THEFT</dc:title>
  <dc:creator>Annen, Robert</dc:creator>
  <cp:lastModifiedBy>Annen, Robert</cp:lastModifiedBy>
  <cp:revision>43</cp:revision>
  <dcterms:created xsi:type="dcterms:W3CDTF">2024-09-03T16:52:15Z</dcterms:created>
  <dcterms:modified xsi:type="dcterms:W3CDTF">2026-07-22T19:05:04Z</dcterms:modified>
</cp:coreProperties>
</file>