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13" r:id="rId4"/>
  </p:sldMasterIdLst>
  <p:notesMasterIdLst>
    <p:notesMasterId r:id="rId22"/>
  </p:notesMasterIdLst>
  <p:handoutMasterIdLst>
    <p:handoutMasterId r:id="rId23"/>
  </p:handoutMasterIdLst>
  <p:sldIdLst>
    <p:sldId id="261" r:id="rId5"/>
    <p:sldId id="258" r:id="rId6"/>
    <p:sldId id="284" r:id="rId7"/>
    <p:sldId id="260" r:id="rId8"/>
    <p:sldId id="264" r:id="rId9"/>
    <p:sldId id="282" r:id="rId10"/>
    <p:sldId id="262" r:id="rId11"/>
    <p:sldId id="280" r:id="rId12"/>
    <p:sldId id="286" r:id="rId13"/>
    <p:sldId id="267" r:id="rId14"/>
    <p:sldId id="287" r:id="rId15"/>
    <p:sldId id="274" r:id="rId16"/>
    <p:sldId id="288" r:id="rId17"/>
    <p:sldId id="277" r:id="rId18"/>
    <p:sldId id="285" r:id="rId19"/>
    <p:sldId id="278" r:id="rId20"/>
    <p:sldId id="27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1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56901" autoAdjust="0"/>
  </p:normalViewPr>
  <p:slideViewPr>
    <p:cSldViewPr showGuides="1">
      <p:cViewPr varScale="1">
        <p:scale>
          <a:sx n="63" d="100"/>
          <a:sy n="63" d="100"/>
        </p:scale>
        <p:origin x="2430" y="60"/>
      </p:cViewPr>
      <p:guideLst>
        <p:guide orient="horz" pos="2160"/>
        <p:guide pos="3840"/>
      </p:guideLst>
    </p:cSldViewPr>
  </p:slideViewPr>
  <p:notesTextViewPr>
    <p:cViewPr>
      <p:scale>
        <a:sx n="1" d="1"/>
        <a:sy n="1" d="1"/>
      </p:scale>
      <p:origin x="0" y="0"/>
    </p:cViewPr>
  </p:notesTextViewPr>
  <p:sorterViewPr>
    <p:cViewPr>
      <p:scale>
        <a:sx n="100" d="100"/>
        <a:sy n="100" d="100"/>
      </p:scale>
      <p:origin x="0" y="-21892"/>
    </p:cViewPr>
  </p:sorterViewPr>
  <p:notesViewPr>
    <p:cSldViewPr>
      <p:cViewPr varScale="1">
        <p:scale>
          <a:sx n="90" d="100"/>
          <a:sy n="90" d="100"/>
        </p:scale>
        <p:origin x="2920"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FB14B2-CD52-9E84-B3E7-49A90F3A72A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6DAE5F9-C39F-2ECF-0C06-D0122807D4B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23FF85-4E34-4546-B772-76DFA4A6051B}" type="datetimeFigureOut">
              <a:rPr lang="en-US" smtClean="0"/>
              <a:t>7/20/2026</a:t>
            </a:fld>
            <a:endParaRPr lang="en-US"/>
          </a:p>
        </p:txBody>
      </p:sp>
      <p:sp>
        <p:nvSpPr>
          <p:cNvPr id="4" name="Footer Placeholder 3">
            <a:extLst>
              <a:ext uri="{FF2B5EF4-FFF2-40B4-BE49-F238E27FC236}">
                <a16:creationId xmlns:a16="http://schemas.microsoft.com/office/drawing/2014/main" id="{D37F3243-F9C0-85BE-2E9C-191F612CFE8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CEBE2E3-8654-B63F-B7D6-9549069476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1BF7180-4EDD-4E08-9775-7398C11D66ED}" type="slidenum">
              <a:rPr lang="en-US" smtClean="0"/>
              <a:t>‹#›</a:t>
            </a:fld>
            <a:endParaRPr lang="en-US"/>
          </a:p>
        </p:txBody>
      </p:sp>
    </p:spTree>
    <p:extLst>
      <p:ext uri="{BB962C8B-B14F-4D97-AF65-F5344CB8AC3E}">
        <p14:creationId xmlns:p14="http://schemas.microsoft.com/office/powerpoint/2010/main" val="2812143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5CC398-6116-4BD2-9FAD-9822FDA158BE}" type="datetimeFigureOut">
              <a:rPr lang="en-US" smtClean="0"/>
              <a:t>7/20/2026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EFF46E-6B43-41F9-9272-B566D03A251C}" type="slidenum">
              <a:rPr lang="en-US" smtClean="0"/>
              <a:t>‹#›</a:t>
            </a:fld>
            <a:endParaRPr lang="en-US"/>
          </a:p>
        </p:txBody>
      </p:sp>
    </p:spTree>
    <p:extLst>
      <p:ext uri="{BB962C8B-B14F-4D97-AF65-F5344CB8AC3E}">
        <p14:creationId xmlns:p14="http://schemas.microsoft.com/office/powerpoint/2010/main" val="1916440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www.prezent.ai/blog/open-ended-questions" TargetMode="External"/><Relationship Id="rId3" Type="http://schemas.openxmlformats.org/officeDocument/2006/relationships/hyperlink" Target="https://www.mentimeter.com/blog/business/open-ended-questions" TargetMode="External"/><Relationship Id="rId7" Type="http://schemas.openxmlformats.org/officeDocument/2006/relationships/hyperlink" Target="https://www.formpl.us/blog/open-ended-questions"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questionpro.com/blog/what-are-open-ended-questions/" TargetMode="External"/><Relationship Id="rId11" Type="http://schemas.openxmlformats.org/officeDocument/2006/relationships/hyperlink" Target="https://www.youtube.com/watch?v=CLhSKm5UvWo&amp;t=7" TargetMode="External"/><Relationship Id="rId5" Type="http://schemas.openxmlformats.org/officeDocument/2006/relationships/hyperlink" Target="https://www.youtube.com/shorts/5OqzdhAdS-g" TargetMode="External"/><Relationship Id="rId10" Type="http://schemas.openxmlformats.org/officeDocument/2006/relationships/hyperlink" Target="https://www.facebook.com/groups/1023653631013270/posts/5056816221030304/" TargetMode="External"/><Relationship Id="rId4" Type="http://schemas.openxmlformats.org/officeDocument/2006/relationships/hyperlink" Target="https://en.wikipedia.org/wiki/Open-ended_question" TargetMode="External"/><Relationship Id="rId9" Type="http://schemas.openxmlformats.org/officeDocument/2006/relationships/hyperlink" Target="https://www.nngroup.com/articles/open-ended-question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EFF46E-6B43-41F9-9272-B566D03A251C}" type="slidenum">
              <a:rPr lang="en-US" smtClean="0"/>
              <a:t>2</a:t>
            </a:fld>
            <a:endParaRPr lang="en-US"/>
          </a:p>
        </p:txBody>
      </p:sp>
    </p:spTree>
    <p:extLst>
      <p:ext uri="{BB962C8B-B14F-4D97-AF65-F5344CB8AC3E}">
        <p14:creationId xmlns:p14="http://schemas.microsoft.com/office/powerpoint/2010/main" val="1366932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Waived interviews – 2+ plus years between 4/2020 and 7/2024 (approximately 28 total months)</a:t>
            </a:r>
          </a:p>
          <a:p>
            <a:r>
              <a:rPr lang="en-US" dirty="0"/>
              <a:t>PCR and other QC processes involve periodic review of interviews – thru these we’ve found leading/closed questions as a dominant method of interviewing.</a:t>
            </a:r>
          </a:p>
        </p:txBody>
      </p:sp>
      <p:sp>
        <p:nvSpPr>
          <p:cNvPr id="4" name="Slide Number Placeholder 3"/>
          <p:cNvSpPr>
            <a:spLocks noGrp="1"/>
          </p:cNvSpPr>
          <p:nvPr>
            <p:ph type="sldNum" sz="quarter" idx="5"/>
          </p:nvPr>
        </p:nvSpPr>
        <p:spPr/>
        <p:txBody>
          <a:bodyPr/>
          <a:lstStyle/>
          <a:p>
            <a:fld id="{38EFF46E-6B43-41F9-9272-B566D03A251C}" type="slidenum">
              <a:rPr lang="en-US" smtClean="0"/>
              <a:t>3</a:t>
            </a:fld>
            <a:endParaRPr lang="en-US"/>
          </a:p>
        </p:txBody>
      </p:sp>
    </p:spTree>
    <p:extLst>
      <p:ext uri="{BB962C8B-B14F-4D97-AF65-F5344CB8AC3E}">
        <p14:creationId xmlns:p14="http://schemas.microsoft.com/office/powerpoint/2010/main" val="2608053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Conducting the Interview</a:t>
            </a:r>
          </a:p>
          <a:p>
            <a:r>
              <a:rPr lang="en-US" dirty="0"/>
              <a:t>SNAP interviews serve three primary purposes:</a:t>
            </a:r>
          </a:p>
          <a:p>
            <a:r>
              <a:rPr lang="en-US" dirty="0"/>
              <a:t>1.</a:t>
            </a:r>
          </a:p>
          <a:p>
            <a:r>
              <a:rPr lang="en-US" dirty="0"/>
              <a:t>Explore and clarify the household’s circumstances and identify information that needs to be verified.</a:t>
            </a:r>
          </a:p>
          <a:p>
            <a:r>
              <a:rPr lang="en-US" dirty="0"/>
              <a:t>2.</a:t>
            </a:r>
          </a:p>
          <a:p>
            <a:r>
              <a:rPr lang="en-US" dirty="0"/>
              <a:t>Screen the household for circumstances that pertain to special SNAP rules, such as expedited</a:t>
            </a:r>
          </a:p>
          <a:p>
            <a:r>
              <a:rPr lang="en-US" dirty="0"/>
              <a:t>service, work requirement exemptions, student requirements, and non-citizen requirements,</a:t>
            </a:r>
          </a:p>
          <a:p>
            <a:r>
              <a:rPr lang="en-US" dirty="0"/>
              <a:t>including for sponsored non-citizens.</a:t>
            </a:r>
          </a:p>
          <a:p>
            <a:r>
              <a:rPr lang="en-US" dirty="0"/>
              <a:t>3.</a:t>
            </a:r>
          </a:p>
          <a:p>
            <a:r>
              <a:rPr lang="en-US" dirty="0"/>
              <a:t>Provide information to the applicant household regarding its rights and responsibilities under the</a:t>
            </a:r>
          </a:p>
          <a:p>
            <a:r>
              <a:rPr lang="en-US" dirty="0"/>
              <a:t>SNAP regulations and explain SNAP program requirements.</a:t>
            </a:r>
          </a:p>
        </p:txBody>
      </p:sp>
      <p:sp>
        <p:nvSpPr>
          <p:cNvPr id="4" name="Slide Number Placeholder 3"/>
          <p:cNvSpPr>
            <a:spLocks noGrp="1"/>
          </p:cNvSpPr>
          <p:nvPr>
            <p:ph type="sldNum" sz="quarter" idx="5"/>
          </p:nvPr>
        </p:nvSpPr>
        <p:spPr/>
        <p:txBody>
          <a:bodyPr/>
          <a:lstStyle/>
          <a:p>
            <a:fld id="{38EFF46E-6B43-41F9-9272-B566D03A251C}" type="slidenum">
              <a:rPr lang="en-US" smtClean="0"/>
              <a:t>4</a:t>
            </a:fld>
            <a:endParaRPr lang="en-US"/>
          </a:p>
        </p:txBody>
      </p:sp>
    </p:spTree>
    <p:extLst>
      <p:ext uri="{BB962C8B-B14F-4D97-AF65-F5344CB8AC3E}">
        <p14:creationId xmlns:p14="http://schemas.microsoft.com/office/powerpoint/2010/main" val="3760911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Active listening is the practice of giving a speaker your full, undivided attention. It means focusing completely on understanding their message. You process both the words and the emotions. Finally, you provide thoughtful feedback to prove you understood them.</a:t>
            </a:r>
          </a:p>
          <a:p>
            <a:endParaRPr lang="en-US" dirty="0"/>
          </a:p>
          <a:p>
            <a:r>
              <a:rPr lang="en-US" sz="1200" b="1" u="none" strike="noStrike" kern="1200" dirty="0">
                <a:solidFill>
                  <a:schemeClr val="tx1"/>
                </a:solidFill>
                <a:effectLst/>
                <a:latin typeface="+mn-lt"/>
                <a:ea typeface="+mn-ea"/>
                <a:cs typeface="+mn-cs"/>
              </a:rPr>
              <a:t>Key Steps to Actively Listen</a:t>
            </a:r>
          </a:p>
          <a:p>
            <a:r>
              <a:rPr lang="en-US" sz="1200" b="1" u="none" strike="noStrike" kern="1200" dirty="0">
                <a:solidFill>
                  <a:schemeClr val="tx1"/>
                </a:solidFill>
                <a:effectLst/>
                <a:latin typeface="+mn-lt"/>
                <a:ea typeface="+mn-ea"/>
                <a:cs typeface="+mn-cs"/>
              </a:rPr>
              <a:t>Give full attention:</a:t>
            </a:r>
            <a:r>
              <a:rPr lang="en-US" sz="1200" b="0" u="none" strike="noStrike" kern="1200" dirty="0">
                <a:solidFill>
                  <a:schemeClr val="tx1"/>
                </a:solidFill>
                <a:effectLst/>
                <a:latin typeface="+mn-lt"/>
                <a:ea typeface="+mn-ea"/>
                <a:cs typeface="+mn-cs"/>
              </a:rPr>
              <a:t> Put away distractions like your phone. Face the speaker with an open posture.</a:t>
            </a:r>
          </a:p>
          <a:p>
            <a:r>
              <a:rPr lang="en-US" sz="1200" b="1" u="none" strike="noStrike" kern="1200" dirty="0">
                <a:solidFill>
                  <a:schemeClr val="tx1"/>
                </a:solidFill>
                <a:effectLst/>
                <a:latin typeface="+mn-lt"/>
                <a:ea typeface="+mn-ea"/>
                <a:cs typeface="+mn-cs"/>
              </a:rPr>
              <a:t>Show you are listening:</a:t>
            </a:r>
            <a:r>
              <a:rPr lang="en-US" sz="1200" b="0" u="none" strike="noStrike" kern="1200" dirty="0">
                <a:solidFill>
                  <a:schemeClr val="tx1"/>
                </a:solidFill>
                <a:effectLst/>
                <a:latin typeface="+mn-lt"/>
                <a:ea typeface="+mn-ea"/>
                <a:cs typeface="+mn-cs"/>
              </a:rPr>
              <a:t> Nod your head. Make eye contact and use short phrases like "I see" or "That makes sense".</a:t>
            </a:r>
          </a:p>
          <a:p>
            <a:r>
              <a:rPr lang="en-US" sz="1200" b="1" u="none" strike="noStrike" kern="1200" dirty="0">
                <a:solidFill>
                  <a:schemeClr val="tx1"/>
                </a:solidFill>
                <a:effectLst/>
                <a:latin typeface="+mn-lt"/>
                <a:ea typeface="+mn-ea"/>
                <a:cs typeface="+mn-cs"/>
              </a:rPr>
              <a:t>Do not judge:</a:t>
            </a:r>
            <a:r>
              <a:rPr lang="en-US" sz="1200" b="0" u="none" strike="noStrike" kern="1200" dirty="0">
                <a:solidFill>
                  <a:schemeClr val="tx1"/>
                </a:solidFill>
                <a:effectLst/>
                <a:latin typeface="+mn-lt"/>
                <a:ea typeface="+mn-ea"/>
                <a:cs typeface="+mn-cs"/>
              </a:rPr>
              <a:t> Wait for the speaker to finish before you form an opinion or share advice.</a:t>
            </a:r>
          </a:p>
          <a:p>
            <a:r>
              <a:rPr lang="en-US" sz="1200" b="1" u="none" strike="noStrike" kern="1200" dirty="0">
                <a:solidFill>
                  <a:schemeClr val="tx1"/>
                </a:solidFill>
                <a:effectLst/>
                <a:latin typeface="+mn-lt"/>
                <a:ea typeface="+mn-ea"/>
                <a:cs typeface="+mn-cs"/>
              </a:rPr>
              <a:t>Paraphrase:</a:t>
            </a:r>
            <a:r>
              <a:rPr lang="en-US" sz="1200" b="0" u="none" strike="noStrike" kern="1200" dirty="0">
                <a:solidFill>
                  <a:schemeClr val="tx1"/>
                </a:solidFill>
                <a:effectLst/>
                <a:latin typeface="+mn-lt"/>
                <a:ea typeface="+mn-ea"/>
                <a:cs typeface="+mn-cs"/>
              </a:rPr>
              <a:t> Repeat back what you heard using your own words. For example, say, "So what you are saying is...".</a:t>
            </a:r>
          </a:p>
          <a:p>
            <a:r>
              <a:rPr lang="en-US" sz="1200" b="1" u="none" strike="noStrike" kern="1200" dirty="0">
                <a:solidFill>
                  <a:schemeClr val="tx1"/>
                </a:solidFill>
                <a:effectLst/>
                <a:latin typeface="+mn-lt"/>
                <a:ea typeface="+mn-ea"/>
                <a:cs typeface="+mn-cs"/>
              </a:rPr>
              <a:t>Ask questions:</a:t>
            </a:r>
            <a:r>
              <a:rPr lang="en-US" sz="1200" b="0" u="none" strike="noStrike" kern="1200" dirty="0">
                <a:solidFill>
                  <a:schemeClr val="tx1"/>
                </a:solidFill>
                <a:effectLst/>
                <a:latin typeface="+mn-lt"/>
                <a:ea typeface="+mn-ea"/>
                <a:cs typeface="+mn-cs"/>
              </a:rPr>
              <a:t> Ask open-ended questions to learn more. This shows you are engaged and curious.</a:t>
            </a:r>
          </a:p>
          <a:p>
            <a:endParaRPr lang="en-US" dirty="0"/>
          </a:p>
        </p:txBody>
      </p:sp>
      <p:sp>
        <p:nvSpPr>
          <p:cNvPr id="4" name="Slide Number Placeholder 3"/>
          <p:cNvSpPr>
            <a:spLocks noGrp="1"/>
          </p:cNvSpPr>
          <p:nvPr>
            <p:ph type="sldNum" sz="quarter" idx="5"/>
          </p:nvPr>
        </p:nvSpPr>
        <p:spPr/>
        <p:txBody>
          <a:bodyPr/>
          <a:lstStyle/>
          <a:p>
            <a:fld id="{38EFF46E-6B43-41F9-9272-B566D03A251C}" type="slidenum">
              <a:rPr lang="en-US" smtClean="0"/>
              <a:t>5</a:t>
            </a:fld>
            <a:endParaRPr lang="en-US"/>
          </a:p>
        </p:txBody>
      </p:sp>
    </p:spTree>
    <p:extLst>
      <p:ext uri="{BB962C8B-B14F-4D97-AF65-F5344CB8AC3E}">
        <p14:creationId xmlns:p14="http://schemas.microsoft.com/office/powerpoint/2010/main" val="1952927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Priority Service screening – you already gathered some info (income/shelter/utilities). Be ready to recall this when discussing income/expenses.</a:t>
            </a:r>
          </a:p>
          <a:p>
            <a:pPr marL="0" indent="0">
              <a:buFont typeface="+mj-lt"/>
              <a:buNone/>
            </a:pPr>
            <a:endParaRPr lang="en-US" dirty="0"/>
          </a:p>
          <a:p>
            <a:pPr marL="0" indent="0">
              <a:buFont typeface="+mj-lt"/>
              <a:buNone/>
            </a:pPr>
            <a:r>
              <a:rPr lang="en-US" dirty="0"/>
              <a:t>Irrelevant/Relevant Questions – EI page; do hire dates matter or is pay dates more important?</a:t>
            </a:r>
          </a:p>
          <a:p>
            <a:pPr marL="0" indent="0">
              <a:buFont typeface="+mj-lt"/>
              <a:buNone/>
            </a:pPr>
            <a:endParaRPr lang="en-US" dirty="0"/>
          </a:p>
          <a:p>
            <a:pPr marL="0" indent="0">
              <a:buFont typeface="+mj-lt"/>
              <a:buNone/>
            </a:pPr>
            <a:r>
              <a:rPr lang="en-US" dirty="0"/>
              <a:t>Receiver Bias – “Over Income,” but are we failing 013/014 or 557? It’s not always about double-checking income but expenses too!</a:t>
            </a:r>
          </a:p>
        </p:txBody>
      </p:sp>
      <p:sp>
        <p:nvSpPr>
          <p:cNvPr id="4" name="Slide Number Placeholder 3"/>
          <p:cNvSpPr>
            <a:spLocks noGrp="1"/>
          </p:cNvSpPr>
          <p:nvPr>
            <p:ph type="sldNum" sz="quarter" idx="5"/>
          </p:nvPr>
        </p:nvSpPr>
        <p:spPr/>
        <p:txBody>
          <a:bodyPr/>
          <a:lstStyle/>
          <a:p>
            <a:fld id="{38EFF46E-6B43-41F9-9272-B566D03A251C}" type="slidenum">
              <a:rPr lang="en-US" smtClean="0"/>
              <a:t>6</a:t>
            </a:fld>
            <a:endParaRPr lang="en-US"/>
          </a:p>
        </p:txBody>
      </p:sp>
    </p:spTree>
    <p:extLst>
      <p:ext uri="{BB962C8B-B14F-4D97-AF65-F5344CB8AC3E}">
        <p14:creationId xmlns:p14="http://schemas.microsoft.com/office/powerpoint/2010/main" val="663485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u="none" strike="noStrike" kern="1200" dirty="0">
                <a:solidFill>
                  <a:schemeClr val="tx1"/>
                </a:solidFill>
                <a:effectLst/>
                <a:latin typeface="+mn-lt"/>
                <a:ea typeface="+mn-ea"/>
                <a:cs typeface="+mn-cs"/>
              </a:rPr>
              <a:t>An open-ended question is a query that cannot be answered with a simple "yes" or "no". It requires a longer, more detailed response, allowing the person to express their own knowledge, feelings, or experiences in their own words. [</a:t>
            </a:r>
            <a:r>
              <a:rPr lang="en-US" sz="1200" b="0" u="none" strike="noStrike" kern="1200" dirty="0">
                <a:solidFill>
                  <a:schemeClr val="tx1"/>
                </a:solidFill>
                <a:effectLst/>
                <a:latin typeface="+mn-lt"/>
                <a:ea typeface="+mn-ea"/>
                <a:cs typeface="+mn-cs"/>
                <a:hlinkClick r:id="rId3"/>
              </a:rPr>
              <a:t>1</a:t>
            </a:r>
            <a:r>
              <a:rPr lang="en-US" sz="1200" b="0" u="none" strike="noStrike" kern="1200" dirty="0">
                <a:solidFill>
                  <a:schemeClr val="tx1"/>
                </a:solidFill>
                <a:effectLst/>
                <a:latin typeface="+mn-lt"/>
                <a:ea typeface="+mn-ea"/>
                <a:cs typeface="+mn-cs"/>
              </a:rPr>
              <a:t>, </a:t>
            </a:r>
            <a:r>
              <a:rPr lang="en-US" sz="1200" b="0" u="none" strike="noStrike" kern="1200" dirty="0">
                <a:solidFill>
                  <a:schemeClr val="tx1"/>
                </a:solidFill>
                <a:effectLst/>
                <a:latin typeface="+mn-lt"/>
                <a:ea typeface="+mn-ea"/>
                <a:cs typeface="+mn-cs"/>
                <a:hlinkClick r:id="rId4"/>
              </a:rPr>
              <a:t>2</a:t>
            </a:r>
            <a:r>
              <a:rPr lang="en-US" sz="1200" b="0" u="none" strike="noStrike" kern="1200" dirty="0">
                <a:solidFill>
                  <a:schemeClr val="tx1"/>
                </a:solidFill>
                <a:effectLst/>
                <a:latin typeface="+mn-lt"/>
                <a:ea typeface="+mn-ea"/>
                <a:cs typeface="+mn-cs"/>
              </a:rPr>
              <a:t>, </a:t>
            </a:r>
            <a:r>
              <a:rPr lang="en-US" sz="1200" b="0" u="none" strike="noStrike" kern="1200" dirty="0">
                <a:solidFill>
                  <a:schemeClr val="tx1"/>
                </a:solidFill>
                <a:effectLst/>
                <a:latin typeface="+mn-lt"/>
                <a:ea typeface="+mn-ea"/>
                <a:cs typeface="+mn-cs"/>
                <a:hlinkClick r:id="rId5"/>
              </a:rPr>
              <a:t>3</a:t>
            </a:r>
            <a:r>
              <a:rPr lang="en-US" sz="1200" b="0" u="none" strike="noStrike" kern="1200" dirty="0">
                <a:solidFill>
                  <a:schemeClr val="tx1"/>
                </a:solidFill>
                <a:effectLst/>
                <a:latin typeface="+mn-lt"/>
                <a:ea typeface="+mn-ea"/>
                <a:cs typeface="+mn-cs"/>
              </a:rPr>
              <a:t>, </a:t>
            </a:r>
            <a:r>
              <a:rPr lang="en-US" sz="1200" b="0" u="none" strike="noStrike" kern="1200" dirty="0">
                <a:solidFill>
                  <a:schemeClr val="tx1"/>
                </a:solidFill>
                <a:effectLst/>
                <a:latin typeface="+mn-lt"/>
                <a:ea typeface="+mn-ea"/>
                <a:cs typeface="+mn-cs"/>
                <a:hlinkClick r:id="rId6"/>
              </a:rPr>
              <a:t>4</a:t>
            </a:r>
            <a:r>
              <a:rPr lang="en-US" sz="1200" b="0" u="none" strike="noStrike" kern="1200" dirty="0">
                <a:solidFill>
                  <a:schemeClr val="tx1"/>
                </a:solidFill>
                <a:effectLst/>
                <a:latin typeface="+mn-lt"/>
                <a:ea typeface="+mn-ea"/>
                <a:cs typeface="+mn-cs"/>
              </a:rPr>
              <a:t>, </a:t>
            </a:r>
            <a:r>
              <a:rPr lang="en-US" sz="1200" b="0" u="none" strike="noStrike" kern="1200" dirty="0">
                <a:solidFill>
                  <a:schemeClr val="tx1"/>
                </a:solidFill>
                <a:effectLst/>
                <a:latin typeface="+mn-lt"/>
                <a:ea typeface="+mn-ea"/>
                <a:cs typeface="+mn-cs"/>
                <a:hlinkClick r:id="rId7"/>
              </a:rPr>
              <a:t>5</a:t>
            </a:r>
            <a:r>
              <a:rPr lang="en-US" sz="1200" b="0" u="none" strike="noStrike" kern="1200" dirty="0">
                <a:solidFill>
                  <a:schemeClr val="tx1"/>
                </a:solidFill>
                <a:effectLst/>
                <a:latin typeface="+mn-lt"/>
                <a:ea typeface="+mn-ea"/>
                <a:cs typeface="+mn-cs"/>
              </a:rPr>
              <a:t>, </a:t>
            </a:r>
            <a:r>
              <a:rPr lang="en-US" sz="1200" b="0" u="none" strike="noStrike" kern="1200" dirty="0">
                <a:solidFill>
                  <a:schemeClr val="tx1"/>
                </a:solidFill>
                <a:effectLst/>
                <a:latin typeface="+mn-lt"/>
                <a:ea typeface="+mn-ea"/>
                <a:cs typeface="+mn-cs"/>
                <a:hlinkClick r:id="rId8"/>
              </a:rPr>
              <a:t>6</a:t>
            </a:r>
            <a:r>
              <a:rPr lang="en-US" sz="1200" b="0" u="none" strike="noStrike" kern="1200" dirty="0">
                <a:solidFill>
                  <a:schemeClr val="tx1"/>
                </a:solidFill>
                <a:effectLst/>
                <a:latin typeface="+mn-lt"/>
                <a:ea typeface="+mn-ea"/>
                <a:cs typeface="+mn-cs"/>
              </a:rPr>
              <a:t>]</a:t>
            </a:r>
          </a:p>
          <a:p>
            <a:r>
              <a:rPr lang="en-US" sz="1200" b="1" u="none" strike="noStrike" kern="1200" dirty="0">
                <a:solidFill>
                  <a:schemeClr val="tx1"/>
                </a:solidFill>
                <a:effectLst/>
                <a:latin typeface="+mn-lt"/>
                <a:ea typeface="+mn-ea"/>
                <a:cs typeface="+mn-cs"/>
              </a:rPr>
              <a:t>Key Characteristics</a:t>
            </a:r>
          </a:p>
          <a:p>
            <a:r>
              <a:rPr lang="en-US" sz="1200" b="1" u="none" strike="noStrike" kern="1200" dirty="0">
                <a:solidFill>
                  <a:schemeClr val="tx1"/>
                </a:solidFill>
                <a:effectLst/>
                <a:latin typeface="+mn-lt"/>
                <a:ea typeface="+mn-ea"/>
                <a:cs typeface="+mn-cs"/>
              </a:rPr>
              <a:t>Word Choice:</a:t>
            </a:r>
            <a:r>
              <a:rPr lang="en-US" sz="1200" b="0" u="none" strike="noStrike" kern="1200" dirty="0">
                <a:solidFill>
                  <a:schemeClr val="tx1"/>
                </a:solidFill>
                <a:effectLst/>
                <a:latin typeface="+mn-lt"/>
                <a:ea typeface="+mn-ea"/>
                <a:cs typeface="+mn-cs"/>
              </a:rPr>
              <a:t> They typically begin with words like "what," "how," or "why," or start with phrases like "tell me about".</a:t>
            </a:r>
          </a:p>
          <a:p>
            <a:r>
              <a:rPr lang="en-US" sz="1200" b="1" u="none" strike="noStrike" kern="1200" dirty="0">
                <a:solidFill>
                  <a:schemeClr val="tx1"/>
                </a:solidFill>
                <a:effectLst/>
                <a:latin typeface="+mn-lt"/>
                <a:ea typeface="+mn-ea"/>
                <a:cs typeface="+mn-cs"/>
              </a:rPr>
              <a:t>Depth:</a:t>
            </a:r>
            <a:r>
              <a:rPr lang="en-US" sz="1200" b="0" u="none" strike="noStrike" kern="1200" dirty="0">
                <a:solidFill>
                  <a:schemeClr val="tx1"/>
                </a:solidFill>
                <a:effectLst/>
                <a:latin typeface="+mn-lt"/>
                <a:ea typeface="+mn-ea"/>
                <a:cs typeface="+mn-cs"/>
              </a:rPr>
              <a:t> They encourage deeper thought, elaboration, and explanation rather than a quick, static fact.</a:t>
            </a:r>
          </a:p>
          <a:p>
            <a:r>
              <a:rPr lang="en-US" sz="1200" b="1" u="none" strike="noStrike" kern="1200" dirty="0">
                <a:solidFill>
                  <a:schemeClr val="tx1"/>
                </a:solidFill>
                <a:effectLst/>
                <a:latin typeface="+mn-lt"/>
                <a:ea typeface="+mn-ea"/>
                <a:cs typeface="+mn-cs"/>
              </a:rPr>
              <a:t>No Single Answer:</a:t>
            </a:r>
            <a:r>
              <a:rPr lang="en-US" sz="1200" b="0" u="none" strike="noStrike" kern="1200" dirty="0">
                <a:solidFill>
                  <a:schemeClr val="tx1"/>
                </a:solidFill>
                <a:effectLst/>
                <a:latin typeface="+mn-lt"/>
                <a:ea typeface="+mn-ea"/>
                <a:cs typeface="+mn-cs"/>
              </a:rPr>
              <a:t> There is no finite list of choices; the respondent leads the direction of the answer. [</a:t>
            </a:r>
            <a:r>
              <a:rPr lang="en-US" sz="1200" b="0" u="none" strike="noStrike" kern="1200" dirty="0">
                <a:solidFill>
                  <a:schemeClr val="tx1"/>
                </a:solidFill>
                <a:effectLst/>
                <a:latin typeface="+mn-lt"/>
                <a:ea typeface="+mn-ea"/>
                <a:cs typeface="+mn-cs"/>
                <a:hlinkClick r:id="rId3"/>
              </a:rPr>
              <a:t>1</a:t>
            </a:r>
            <a:r>
              <a:rPr lang="en-US" sz="1200" b="0" u="none" strike="noStrike" kern="1200" dirty="0">
                <a:solidFill>
                  <a:schemeClr val="tx1"/>
                </a:solidFill>
                <a:effectLst/>
                <a:latin typeface="+mn-lt"/>
                <a:ea typeface="+mn-ea"/>
                <a:cs typeface="+mn-cs"/>
              </a:rPr>
              <a:t>, </a:t>
            </a:r>
            <a:r>
              <a:rPr lang="en-US" sz="1200" b="0" u="none" strike="noStrike" kern="1200" dirty="0">
                <a:solidFill>
                  <a:schemeClr val="tx1"/>
                </a:solidFill>
                <a:effectLst/>
                <a:latin typeface="+mn-lt"/>
                <a:ea typeface="+mn-ea"/>
                <a:cs typeface="+mn-cs"/>
                <a:hlinkClick r:id="rId9"/>
              </a:rPr>
              <a:t>2</a:t>
            </a:r>
            <a:r>
              <a:rPr lang="en-US" sz="1200" b="0" u="none" strike="noStrike" kern="1200" dirty="0">
                <a:solidFill>
                  <a:schemeClr val="tx1"/>
                </a:solidFill>
                <a:effectLst/>
                <a:latin typeface="+mn-lt"/>
                <a:ea typeface="+mn-ea"/>
                <a:cs typeface="+mn-cs"/>
              </a:rPr>
              <a:t>, </a:t>
            </a:r>
            <a:r>
              <a:rPr lang="en-US" sz="1200" b="0" u="none" strike="noStrike" kern="1200" dirty="0">
                <a:solidFill>
                  <a:schemeClr val="tx1"/>
                </a:solidFill>
                <a:effectLst/>
                <a:latin typeface="+mn-lt"/>
                <a:ea typeface="+mn-ea"/>
                <a:cs typeface="+mn-cs"/>
                <a:hlinkClick r:id="rId10"/>
              </a:rPr>
              <a:t>3</a:t>
            </a:r>
            <a:r>
              <a:rPr lang="en-US" sz="1200" b="0" u="none" strike="noStrike" kern="1200" dirty="0">
                <a:solidFill>
                  <a:schemeClr val="tx1"/>
                </a:solidFill>
                <a:effectLst/>
                <a:latin typeface="+mn-lt"/>
                <a:ea typeface="+mn-ea"/>
                <a:cs typeface="+mn-cs"/>
              </a:rPr>
              <a:t>, </a:t>
            </a:r>
            <a:r>
              <a:rPr lang="en-US" sz="1200" b="0" u="none" strike="noStrike" kern="1200" dirty="0">
                <a:solidFill>
                  <a:schemeClr val="tx1"/>
                </a:solidFill>
                <a:effectLst/>
                <a:latin typeface="+mn-lt"/>
                <a:ea typeface="+mn-ea"/>
                <a:cs typeface="+mn-cs"/>
                <a:hlinkClick r:id="rId11"/>
              </a:rPr>
              <a:t>4</a:t>
            </a:r>
            <a:r>
              <a:rPr lang="en-US" sz="1200" b="0" u="none" strike="noStrike" kern="1200" dirty="0">
                <a:solidFill>
                  <a:schemeClr val="tx1"/>
                </a:solidFill>
                <a:effectLst/>
                <a:latin typeface="+mn-lt"/>
                <a:ea typeface="+mn-ea"/>
                <a:cs typeface="+mn-cs"/>
              </a:rPr>
              <a:t>, </a:t>
            </a:r>
            <a:r>
              <a:rPr lang="en-US" sz="1200" b="0" u="none" strike="noStrike" kern="1200" dirty="0">
                <a:solidFill>
                  <a:schemeClr val="tx1"/>
                </a:solidFill>
                <a:effectLst/>
                <a:latin typeface="+mn-lt"/>
                <a:ea typeface="+mn-ea"/>
                <a:cs typeface="+mn-cs"/>
                <a:hlinkClick r:id="rId8"/>
              </a:rPr>
              <a:t>5</a:t>
            </a:r>
            <a:r>
              <a:rPr lang="en-US" sz="1200" b="0" u="none" strike="noStrike" kern="1200" dirty="0">
                <a:solidFill>
                  <a:schemeClr val="tx1"/>
                </a:solidFill>
                <a:effectLst/>
                <a:latin typeface="+mn-lt"/>
                <a:ea typeface="+mn-ea"/>
                <a:cs typeface="+mn-cs"/>
              </a:rPr>
              <a:t>, </a:t>
            </a:r>
            <a:r>
              <a:rPr lang="en-US" sz="1200" b="0" u="none" strike="noStrike" kern="1200" dirty="0">
                <a:solidFill>
                  <a:schemeClr val="tx1"/>
                </a:solidFill>
                <a:effectLst/>
                <a:latin typeface="+mn-lt"/>
                <a:ea typeface="+mn-ea"/>
                <a:cs typeface="+mn-cs"/>
                <a:hlinkClick r:id="rId7"/>
              </a:rPr>
              <a:t>6</a:t>
            </a:r>
            <a:r>
              <a:rPr lang="en-US" sz="1200" b="0" u="none" strike="noStrike" kern="1200" dirty="0">
                <a:solidFill>
                  <a:schemeClr val="tx1"/>
                </a:solidFill>
                <a:effectLst/>
                <a:latin typeface="+mn-lt"/>
                <a:ea typeface="+mn-ea"/>
                <a:cs typeface="+mn-cs"/>
              </a:rPr>
              <a:t>, </a:t>
            </a:r>
            <a:r>
              <a:rPr lang="en-US" sz="1200" b="0" u="none" strike="noStrike" kern="1200" dirty="0">
                <a:solidFill>
                  <a:schemeClr val="tx1"/>
                </a:solidFill>
                <a:effectLst/>
                <a:latin typeface="+mn-lt"/>
                <a:ea typeface="+mn-ea"/>
                <a:cs typeface="+mn-cs"/>
                <a:hlinkClick r:id="rId6"/>
              </a:rPr>
              <a:t>7</a:t>
            </a:r>
            <a:r>
              <a:rPr lang="en-US" sz="1200" b="0" u="none" strike="noStrike"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38EFF46E-6B43-41F9-9272-B566D03A251C}" type="slidenum">
              <a:rPr lang="en-US" smtClean="0"/>
              <a:t>7</a:t>
            </a:fld>
            <a:endParaRPr lang="en-US"/>
          </a:p>
        </p:txBody>
      </p:sp>
    </p:spTree>
    <p:extLst>
      <p:ext uri="{BB962C8B-B14F-4D97-AF65-F5344CB8AC3E}">
        <p14:creationId xmlns:p14="http://schemas.microsoft.com/office/powerpoint/2010/main" val="91702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12646" y="685800"/>
            <a:ext cx="10055354" cy="4007406"/>
          </a:xfrm>
        </p:spPr>
        <p:txBody>
          <a:bodyPr vert="horz" lIns="91440" tIns="45720" rIns="91440" bIns="45720" rtlCol="0" anchor="t">
            <a:noAutofit/>
          </a:bodyPr>
          <a:lstStyle>
            <a:lvl1pPr>
              <a:defRPr lang="en-US" sz="9000" dirty="0">
                <a:solidFill>
                  <a:schemeClr val="bg2"/>
                </a:solidFill>
              </a:defRPr>
            </a:lvl1pPr>
          </a:lstStyle>
          <a:p>
            <a:pPr lvl="0"/>
            <a:r>
              <a:rPr lang="en-US"/>
              <a:t>Click to edit Master title style</a:t>
            </a:r>
            <a:endParaRPr lang="en-US" dirty="0"/>
          </a:p>
        </p:txBody>
      </p:sp>
      <p:sp>
        <p:nvSpPr>
          <p:cNvPr id="14" name="Subtitle 2">
            <a:extLst>
              <a:ext uri="{FF2B5EF4-FFF2-40B4-BE49-F238E27FC236}">
                <a16:creationId xmlns:a16="http://schemas.microsoft.com/office/drawing/2014/main" id="{29A3647E-D38D-4EA6-ADC1-75AA53F8988F}"/>
              </a:ext>
            </a:extLst>
          </p:cNvPr>
          <p:cNvSpPr>
            <a:spLocks noGrp="1"/>
          </p:cNvSpPr>
          <p:nvPr>
            <p:ph type="subTitle" idx="1"/>
          </p:nvPr>
        </p:nvSpPr>
        <p:spPr>
          <a:xfrm>
            <a:off x="609598" y="5427002"/>
            <a:ext cx="9144001" cy="745198"/>
          </a:xfrm>
        </p:spPr>
        <p:txBody>
          <a:bodyPr vert="horz" lIns="91440" tIns="45720" rIns="91440" bIns="45720" rtlCol="0" anchor="t">
            <a:noAutofit/>
          </a:bodyPr>
          <a:lstStyle>
            <a:lvl1pPr>
              <a:defRPr lang="en-US" dirty="0">
                <a:solidFill>
                  <a:schemeClr val="bg2"/>
                </a:solidFill>
              </a:defRPr>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noAutofit/>
          </a:bodyPr>
          <a:lstStyle>
            <a:lvl1pPr>
              <a:defRPr>
                <a:solidFill>
                  <a:schemeClr val="bg1"/>
                </a:solidFill>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noAutofit/>
          </a:bodyPr>
          <a:lstStyle>
            <a:lvl1pPr>
              <a:defRPr>
                <a:solidFill>
                  <a:schemeClr val="bg1"/>
                </a:solidFill>
              </a:defRPr>
            </a:lvl1pPr>
          </a:lstStyle>
          <a:p>
            <a:fld id="{E5F44E88-89D9-49CC-9E37-1AF77A031198}" type="datetime1">
              <a:rPr lang="en-US" smtClean="0"/>
              <a:t>7/20/2026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noAutofit/>
          </a:bodyPr>
          <a:lstStyle>
            <a:lvl1pPr>
              <a:defRPr>
                <a:solidFill>
                  <a:schemeClr val="bg1"/>
                </a:solidFill>
              </a:defRPr>
            </a:lvl1pPr>
          </a:lstStyle>
          <a:p>
            <a:fld id="{AEAA3239-9EA4-4A65-A281-97F994456D9F}" type="slidenum">
              <a:rPr lang="en-US" smtClean="0"/>
              <a:pPr/>
              <a:t>‹#›</a:t>
            </a:fld>
            <a:endParaRPr lang="en-US"/>
          </a:p>
        </p:txBody>
      </p:sp>
      <p:sp>
        <p:nvSpPr>
          <p:cNvPr id="7" name="Freeform: Shape 6">
            <a:extLst>
              <a:ext uri="{FF2B5EF4-FFF2-40B4-BE49-F238E27FC236}">
                <a16:creationId xmlns:a16="http://schemas.microsoft.com/office/drawing/2014/main" id="{50459DEE-913E-5261-4E77-AF3657E3AE0B}"/>
              </a:ext>
            </a:extLst>
          </p:cNvPr>
          <p:cNvSpPr/>
          <p:nvPr/>
        </p:nvSpPr>
        <p:spPr>
          <a:xfrm>
            <a:off x="11250895" y="4648200"/>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4"/>
            </a:solid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52F9BC4F-9D44-3587-056B-336E1457A6E2}"/>
              </a:ext>
            </a:extLst>
          </p:cNvPr>
          <p:cNvSpPr/>
          <p:nvPr/>
        </p:nvSpPr>
        <p:spPr>
          <a:xfrm>
            <a:off x="685800" y="4998695"/>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4"/>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2509D5EC-E7EA-22BC-7C88-C33F509CB5CF}"/>
              </a:ext>
            </a:extLst>
          </p:cNvPr>
          <p:cNvSpPr/>
          <p:nvPr/>
        </p:nvSpPr>
        <p:spPr>
          <a:xfrm>
            <a:off x="10998565" y="4730632"/>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4"/>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098E9758-F942-96A0-231D-A25933E4CA82}"/>
              </a:ext>
            </a:extLst>
          </p:cNvPr>
          <p:cNvSpPr/>
          <p:nvPr/>
        </p:nvSpPr>
        <p:spPr>
          <a:xfrm>
            <a:off x="10976145" y="4730637"/>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4"/>
            </a:solidFill>
            <a:prstDash val="solid"/>
            <a:miter/>
          </a:ln>
        </p:spPr>
        <p:txBody>
          <a:bodyPr rtlCol="0" anchor="ctr"/>
          <a:lstStyle/>
          <a:p>
            <a:endParaRPr lang="en-US"/>
          </a:p>
        </p:txBody>
      </p:sp>
    </p:spTree>
    <p:extLst>
      <p:ext uri="{BB962C8B-B14F-4D97-AF65-F5344CB8AC3E}">
        <p14:creationId xmlns:p14="http://schemas.microsoft.com/office/powerpoint/2010/main" val="3665150237"/>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2">
    <p:bg>
      <p:bgPr>
        <a:solidFill>
          <a:schemeClr val="accent4"/>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1C10CD-8205-284F-2921-9485E7A98F0D}"/>
              </a:ext>
            </a:extLst>
          </p:cNvPr>
          <p:cNvSpPr/>
          <p:nvPr/>
        </p:nvSpPr>
        <p:spPr>
          <a:xfrm>
            <a:off x="11250895" y="5791200"/>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bg2"/>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75DFD7E-DC78-4573-96D7-845D38E0273E}"/>
              </a:ext>
            </a:extLst>
          </p:cNvPr>
          <p:cNvSpPr/>
          <p:nvPr/>
        </p:nvSpPr>
        <p:spPr>
          <a:xfrm>
            <a:off x="685800" y="6141695"/>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bg2"/>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AFCC10B5-4890-B43F-DE24-5200F4E75EEB}"/>
              </a:ext>
            </a:extLst>
          </p:cNvPr>
          <p:cNvSpPr/>
          <p:nvPr/>
        </p:nvSpPr>
        <p:spPr>
          <a:xfrm>
            <a:off x="10998565" y="5873632"/>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bg2"/>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D5586E6-D520-6A63-5060-BF06C136BEF5}"/>
              </a:ext>
            </a:extLst>
          </p:cNvPr>
          <p:cNvSpPr/>
          <p:nvPr/>
        </p:nvSpPr>
        <p:spPr>
          <a:xfrm>
            <a:off x="10976145" y="5873637"/>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bg2"/>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609600" y="990600"/>
            <a:ext cx="10058400" cy="5029200"/>
          </a:xfrm>
        </p:spPr>
        <p:txBody>
          <a:bodyPr vert="horz" lIns="91440" tIns="45720" rIns="91440" bIns="45720" rtlCol="0" anchor="b">
            <a:noAutofit/>
          </a:bodyPr>
          <a:lstStyle>
            <a:lvl1pPr>
              <a:defRPr lang="en-US" sz="11000" dirty="0">
                <a:solidFill>
                  <a:schemeClr val="bg2"/>
                </a:solidFill>
              </a:defRPr>
            </a:lvl1pPr>
          </a:lstStyle>
          <a:p>
            <a:pPr lvl="0"/>
            <a:r>
              <a:rPr lang="en-US" dirty="0"/>
              <a:t>Section Header</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612647" y="137388"/>
            <a:ext cx="2805405" cy="365125"/>
          </a:xfrm>
        </p:spPr>
        <p:txBody>
          <a:bodyPr>
            <a:noAutofit/>
          </a:bodyPr>
          <a:lstStyle>
            <a:lvl1pPr>
              <a:defRPr>
                <a:solidFill>
                  <a:schemeClr val="bg1"/>
                </a:solidFill>
              </a:defRPr>
            </a:lvl1pPr>
          </a:lstStyle>
          <a:p>
            <a:r>
              <a:rPr lang="en-US" dirty="0"/>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8893929" y="137388"/>
            <a:ext cx="2202644" cy="365125"/>
          </a:xfrm>
        </p:spPr>
        <p:txBody>
          <a:bodyPr>
            <a:noAutofit/>
          </a:bodyPr>
          <a:lstStyle>
            <a:lvl1pPr>
              <a:defRPr>
                <a:solidFill>
                  <a:schemeClr val="bg1"/>
                </a:solidFill>
              </a:defRPr>
            </a:lvl1pPr>
          </a:lstStyle>
          <a:p>
            <a:fld id="{B2188889-44B4-42BD-84DC-2D1A93FD44C7}" type="datetime1">
              <a:rPr lang="en-US" smtClean="0"/>
              <a:t>7/20/2026</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147096" y="137388"/>
            <a:ext cx="429207" cy="365125"/>
          </a:xfrm>
        </p:spPr>
        <p:txBody>
          <a:bodyPr>
            <a:noAutofit/>
          </a:bodyPr>
          <a:lstStyle>
            <a:lvl1pPr>
              <a:defRPr>
                <a:solidFill>
                  <a:schemeClr val="bg1"/>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141489953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FADE904-3C65-5E48-6B12-22998C2ADF5E}"/>
              </a:ext>
            </a:extLst>
          </p:cNvPr>
          <p:cNvSpPr/>
          <p:nvPr/>
        </p:nvSpPr>
        <p:spPr>
          <a:xfrm>
            <a:off x="11250895" y="2172321"/>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4"/>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216963C8-87F3-6B42-F30F-1915935FA752}"/>
              </a:ext>
            </a:extLst>
          </p:cNvPr>
          <p:cNvSpPr/>
          <p:nvPr/>
        </p:nvSpPr>
        <p:spPr>
          <a:xfrm>
            <a:off x="685800" y="2522816"/>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4"/>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4F0C119A-1D9E-D43F-8A7E-D24C1B551326}"/>
              </a:ext>
            </a:extLst>
          </p:cNvPr>
          <p:cNvSpPr/>
          <p:nvPr/>
        </p:nvSpPr>
        <p:spPr>
          <a:xfrm>
            <a:off x="10998565" y="2254753"/>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4"/>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12018CE4-7594-0746-8B7E-8DEC95CB8822}"/>
              </a:ext>
            </a:extLst>
          </p:cNvPr>
          <p:cNvSpPr/>
          <p:nvPr/>
        </p:nvSpPr>
        <p:spPr>
          <a:xfrm>
            <a:off x="10976145" y="2254758"/>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4"/>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4E4019F8-742E-9EEF-F591-C9666AC32AF1}"/>
              </a:ext>
            </a:extLst>
          </p:cNvPr>
          <p:cNvSpPr>
            <a:spLocks noGrp="1"/>
          </p:cNvSpPr>
          <p:nvPr>
            <p:ph type="title" hasCustomPrompt="1"/>
          </p:nvPr>
        </p:nvSpPr>
        <p:spPr>
          <a:xfrm>
            <a:off x="612185" y="685800"/>
            <a:ext cx="9141415" cy="1532788"/>
          </a:xfrm>
        </p:spPr>
        <p:txBody>
          <a:bodyPr anchor="b">
            <a:noAutofit/>
          </a:bodyPr>
          <a:lstStyle>
            <a:lvl1pPr>
              <a:defRPr sz="7200"/>
            </a:lvl1pPr>
          </a:lstStyle>
          <a:p>
            <a:r>
              <a:rPr lang="en-US" dirty="0"/>
              <a:t>Agenda</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12185" y="2958705"/>
            <a:ext cx="9141415" cy="3213494"/>
          </a:xfrm>
        </p:spPr>
        <p:txBody>
          <a:bodyPr anchor="t">
            <a:noAutofit/>
          </a:bodyPr>
          <a:lstStyle>
            <a:lvl1pPr marL="0" indent="0">
              <a:lnSpc>
                <a:spcPct val="150000"/>
              </a:lnSpc>
              <a:buFont typeface="+mj-lt"/>
              <a:buNone/>
              <a:defRPr sz="1800"/>
            </a:lvl1pPr>
            <a:lvl2pPr marL="228600" indent="0">
              <a:lnSpc>
                <a:spcPct val="150000"/>
              </a:lnSpc>
              <a:buFont typeface="+mj-lt"/>
              <a:buNone/>
              <a:defRPr sz="1800"/>
            </a:lvl2pPr>
            <a:lvl3pPr marL="457200" indent="0">
              <a:lnSpc>
                <a:spcPct val="150000"/>
              </a:lnSpc>
              <a:buFont typeface="+mj-lt"/>
              <a:buNone/>
              <a:defRPr sz="1800"/>
            </a:lvl3pPr>
            <a:lvl4pPr marL="685800" indent="0">
              <a:lnSpc>
                <a:spcPct val="150000"/>
              </a:lnSpc>
              <a:buFont typeface="+mj-lt"/>
              <a:buNone/>
              <a:defRPr sz="1800"/>
            </a:lvl4pPr>
            <a:lvl5pPr marL="914400" indent="0">
              <a:lnSpc>
                <a:spcPct val="150000"/>
              </a:lnSpc>
              <a:buFont typeface="+mj-lt"/>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noAutofit/>
          </a:bodyPr>
          <a:lstStyle/>
          <a:p>
            <a:r>
              <a:rPr lang="en-US" dirty="0"/>
              <a:t>Sample Footer Text</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noAutofit/>
          </a:bodyPr>
          <a:lstStyle/>
          <a:p>
            <a:fld id="{96A40708-E793-490B-9201-425C8D1F325C}" type="datetime1">
              <a:rPr lang="en-US" smtClean="0"/>
              <a:t>7/20/2026</a:t>
            </a:fld>
            <a:endParaRPr lang="en-US"/>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368432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hasCustomPrompt="1"/>
          </p:nvPr>
        </p:nvSpPr>
        <p:spPr>
          <a:xfrm>
            <a:off x="6095999" y="685800"/>
            <a:ext cx="5480304" cy="1818050"/>
          </a:xfrm>
        </p:spPr>
        <p:txBody>
          <a:bodyPr anchor="t">
            <a:noAutofit/>
          </a:bodyPr>
          <a:lstStyle>
            <a:lvl1pPr>
              <a:defRPr sz="9000"/>
            </a:lvl1pPr>
          </a:lstStyle>
          <a:p>
            <a:r>
              <a:rPr lang="en-US" dirty="0"/>
              <a:t>Agenda</a:t>
            </a:r>
          </a:p>
        </p:txBody>
      </p:sp>
      <p:sp>
        <p:nvSpPr>
          <p:cNvPr id="11" name="Picture Placeholder 10">
            <a:extLst>
              <a:ext uri="{FF2B5EF4-FFF2-40B4-BE49-F238E27FC236}">
                <a16:creationId xmlns:a16="http://schemas.microsoft.com/office/drawing/2014/main" id="{FAF861DB-D5EF-3FC9-7595-570C8498D757}"/>
              </a:ext>
            </a:extLst>
          </p:cNvPr>
          <p:cNvSpPr>
            <a:spLocks noGrp="1"/>
          </p:cNvSpPr>
          <p:nvPr>
            <p:ph type="pic" sz="quarter" idx="14"/>
          </p:nvPr>
        </p:nvSpPr>
        <p:spPr>
          <a:xfrm>
            <a:off x="0" y="0"/>
            <a:ext cx="5477256" cy="6858000"/>
          </a:xfrm>
          <a:blipFill>
            <a:blip r:embed="rId2">
              <a:alphaModFix amt="60000"/>
            </a:blip>
            <a:stretch>
              <a:fillRect/>
            </a:stretch>
          </a:blipFill>
        </p:spPr>
        <p:txBody>
          <a:bodyPr/>
          <a:lstStyle/>
          <a:p>
            <a:r>
              <a:rPr lang="en-US"/>
              <a:t>Click icon to add picture</a:t>
            </a:r>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096000" y="3189770"/>
            <a:ext cx="5480304" cy="2982429"/>
          </a:xfrm>
        </p:spPr>
        <p:txBody>
          <a:bodyPr anchor="t">
            <a:noAutofit/>
          </a:bodyPr>
          <a:lstStyle>
            <a:lvl1pPr marL="0" indent="0">
              <a:lnSpc>
                <a:spcPct val="150000"/>
              </a:lnSpc>
              <a:buFont typeface="+mj-lt"/>
              <a:buNone/>
              <a:defRPr sz="1800"/>
            </a:lvl1pPr>
            <a:lvl2pPr marL="228600" indent="0">
              <a:lnSpc>
                <a:spcPct val="150000"/>
              </a:lnSpc>
              <a:buFont typeface="+mj-lt"/>
              <a:buNone/>
              <a:defRPr sz="1800"/>
            </a:lvl2pPr>
            <a:lvl3pPr marL="457200" indent="0">
              <a:lnSpc>
                <a:spcPct val="150000"/>
              </a:lnSpc>
              <a:buFont typeface="+mj-lt"/>
              <a:buNone/>
              <a:defRPr sz="1800"/>
            </a:lvl3pPr>
            <a:lvl4pPr marL="685800" indent="0">
              <a:lnSpc>
                <a:spcPct val="150000"/>
              </a:lnSpc>
              <a:buFont typeface="+mj-lt"/>
              <a:buNone/>
              <a:defRPr sz="1800"/>
            </a:lvl4pPr>
            <a:lvl5pPr>
              <a:lnSpc>
                <a:spcPct val="150000"/>
              </a:lnSpc>
              <a:buFont typeface="+mj-lt"/>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a:extLst>
              <a:ext uri="{FF2B5EF4-FFF2-40B4-BE49-F238E27FC236}">
                <a16:creationId xmlns:a16="http://schemas.microsoft.com/office/drawing/2014/main" id="{79C1A172-F829-D2DE-BDB2-B86E6ACE1886}"/>
              </a:ext>
            </a:extLst>
          </p:cNvPr>
          <p:cNvCxnSpPr>
            <a:cxnSpLocks/>
          </p:cNvCxnSpPr>
          <p:nvPr userDrawn="1"/>
        </p:nvCxnSpPr>
        <p:spPr>
          <a:xfrm>
            <a:off x="6095999" y="2743200"/>
            <a:ext cx="5477256"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a:xfrm>
            <a:off x="6096000" y="6343955"/>
            <a:ext cx="2985400" cy="365125"/>
          </a:xfrm>
        </p:spPr>
        <p:txBody>
          <a:bodyPr>
            <a:noAutofit/>
          </a:bodyPr>
          <a:lstStyle/>
          <a:p>
            <a:r>
              <a:rPr lang="en-US"/>
              <a:t>Sample Footer Text</a:t>
            </a:r>
            <a:endParaRPr lang="en-US" dirty="0"/>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a:xfrm>
            <a:off x="9535886" y="6343955"/>
            <a:ext cx="1553108" cy="365125"/>
          </a:xfrm>
        </p:spPr>
        <p:txBody>
          <a:bodyPr>
            <a:noAutofit/>
          </a:bodyPr>
          <a:lstStyle/>
          <a:p>
            <a:fld id="{C1968991-530B-4F8D-80FE-2192BD2DD5A5}" type="datetime1">
              <a:rPr lang="en-US" smtClean="0"/>
              <a:t>7/20/2026</a:t>
            </a:fld>
            <a:endParaRPr lang="en-US"/>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a:xfrm>
            <a:off x="11147096" y="6343955"/>
            <a:ext cx="429207" cy="365125"/>
          </a:xfr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2387017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7" y="1824824"/>
            <a:ext cx="6397753" cy="1527976"/>
          </a:xfrm>
        </p:spPr>
        <p:txBody>
          <a:bodyPr vert="horz" lIns="91440" tIns="45720" rIns="91440" bIns="45720" rtlCol="0" anchor="b">
            <a:noAutofit/>
          </a:bodyPr>
          <a:lstStyle>
            <a:lvl1pPr>
              <a:defRPr lang="en-US" dirty="0"/>
            </a:lvl1pPr>
          </a:lstStyle>
          <a:p>
            <a:pPr lvl="0"/>
            <a:r>
              <a:rPr lang="en-US"/>
              <a:t>Click to edit Master title style</a:t>
            </a:r>
            <a:endParaRPr lang="en-US" dirty="0"/>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12647" y="3505200"/>
            <a:ext cx="4568953" cy="1645198"/>
          </a:xfrm>
        </p:spPr>
        <p:txBody>
          <a:bodyPr vert="horz" lIns="91440" tIns="45720" rIns="91440" bIns="45720" rtlCol="0">
            <a:noAutofit/>
          </a:bodyPr>
          <a:lstStyle>
            <a:lvl1pPr>
              <a:defRPr lang="en-US" sz="1400" dirty="0"/>
            </a:lvl1pPr>
            <a:lvl2pPr>
              <a:defRPr lang="en-US" sz="1400"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noAutofit/>
          </a:bodyPr>
          <a:lstStyle/>
          <a:p>
            <a:r>
              <a:rPr lang="en-US" dirty="0"/>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noAutofit/>
          </a:bodyPr>
          <a:lstStyle/>
          <a:p>
            <a:fld id="{C23477E6-5CE8-4544-92C7-AEB7D166FD7D}" type="datetime1">
              <a:rPr lang="en-US" smtClean="0"/>
              <a:t>7/20/2026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
        <p:nvSpPr>
          <p:cNvPr id="9" name="Freeform: Shape 8">
            <a:extLst>
              <a:ext uri="{FF2B5EF4-FFF2-40B4-BE49-F238E27FC236}">
                <a16:creationId xmlns:a16="http://schemas.microsoft.com/office/drawing/2014/main" id="{889251BE-373D-9B13-B9E2-73DFEBE40118}"/>
              </a:ext>
            </a:extLst>
          </p:cNvPr>
          <p:cNvSpPr/>
          <p:nvPr/>
        </p:nvSpPr>
        <p:spPr>
          <a:xfrm>
            <a:off x="11250895" y="5791200"/>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4"/>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0698E032-CDEE-AA9B-44A7-CE5EBB6948C0}"/>
              </a:ext>
            </a:extLst>
          </p:cNvPr>
          <p:cNvSpPr/>
          <p:nvPr/>
        </p:nvSpPr>
        <p:spPr>
          <a:xfrm>
            <a:off x="685800" y="6141695"/>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4"/>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C778913-9F6C-8FDD-B123-16048004EC56}"/>
              </a:ext>
            </a:extLst>
          </p:cNvPr>
          <p:cNvSpPr/>
          <p:nvPr/>
        </p:nvSpPr>
        <p:spPr>
          <a:xfrm>
            <a:off x="10998565" y="5873632"/>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4"/>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6283179-133D-0E64-C08A-4D59C8B2F9DB}"/>
              </a:ext>
            </a:extLst>
          </p:cNvPr>
          <p:cNvSpPr/>
          <p:nvPr/>
        </p:nvSpPr>
        <p:spPr>
          <a:xfrm>
            <a:off x="10976145" y="5873637"/>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4"/>
            </a:solidFill>
            <a:prstDash val="solid"/>
            <a:miter/>
          </a:ln>
        </p:spPr>
        <p:txBody>
          <a:bodyPr rtlCol="0" anchor="ctr"/>
          <a:lstStyle/>
          <a:p>
            <a:endParaRPr lang="en-US"/>
          </a:p>
        </p:txBody>
      </p:sp>
    </p:spTree>
    <p:extLst>
      <p:ext uri="{BB962C8B-B14F-4D97-AF65-F5344CB8AC3E}">
        <p14:creationId xmlns:p14="http://schemas.microsoft.com/office/powerpoint/2010/main" val="1560545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6" y="685800"/>
            <a:ext cx="3654553" cy="3657600"/>
          </a:xfrm>
        </p:spPr>
        <p:txBody>
          <a:bodyPr anchor="t">
            <a:noAutofit/>
          </a:bodyPr>
          <a:lstStyle>
            <a:lvl1pPr>
              <a:defRPr sz="54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181601" y="685800"/>
            <a:ext cx="4572000" cy="3657600"/>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63EB29E-E91D-4BC9-BE3F-394F6FDC9AC7}" type="datetime1">
              <a:rPr lang="en-US" smtClean="0"/>
              <a:t>7/20/2026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a:p>
        </p:txBody>
      </p:sp>
      <p:sp>
        <p:nvSpPr>
          <p:cNvPr id="9" name="Freeform: Shape 8">
            <a:extLst>
              <a:ext uri="{FF2B5EF4-FFF2-40B4-BE49-F238E27FC236}">
                <a16:creationId xmlns:a16="http://schemas.microsoft.com/office/drawing/2014/main" id="{C662DADE-FB83-6BD4-1D72-E22F0783A67E}"/>
              </a:ext>
            </a:extLst>
          </p:cNvPr>
          <p:cNvSpPr/>
          <p:nvPr/>
        </p:nvSpPr>
        <p:spPr>
          <a:xfrm>
            <a:off x="11254003" y="5410200"/>
            <a:ext cx="6296" cy="742941"/>
          </a:xfrm>
          <a:custGeom>
            <a:avLst/>
            <a:gdLst>
              <a:gd name="connsiteX0" fmla="*/ 0 w 6296"/>
              <a:gd name="connsiteY0" fmla="*/ 0 h 742941"/>
              <a:gd name="connsiteX1" fmla="*/ 0 w 6296"/>
              <a:gd name="connsiteY1" fmla="*/ 742942 h 742941"/>
            </a:gdLst>
            <a:ahLst/>
            <a:cxnLst>
              <a:cxn ang="0">
                <a:pos x="connsiteX0" y="connsiteY0"/>
              </a:cxn>
              <a:cxn ang="0">
                <a:pos x="connsiteX1" y="connsiteY1"/>
              </a:cxn>
            </a:cxnLst>
            <a:rect l="l" t="t" r="r" b="b"/>
            <a:pathLst>
              <a:path w="6296" h="742941">
                <a:moveTo>
                  <a:pt x="0" y="0"/>
                </a:moveTo>
                <a:lnTo>
                  <a:pt x="0" y="742942"/>
                </a:lnTo>
              </a:path>
            </a:pathLst>
          </a:custGeom>
          <a:ln w="31077" cap="flat">
            <a:solidFill>
              <a:schemeClr val="tx2"/>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A7CD6A0-64A5-5058-DFD2-8DD1FAF7BEEB}"/>
              </a:ext>
            </a:extLst>
          </p:cNvPr>
          <p:cNvSpPr/>
          <p:nvPr/>
        </p:nvSpPr>
        <p:spPr>
          <a:xfrm>
            <a:off x="10866791" y="5761884"/>
            <a:ext cx="742942" cy="6296"/>
          </a:xfrm>
          <a:custGeom>
            <a:avLst/>
            <a:gdLst>
              <a:gd name="connsiteX0" fmla="*/ 742942 w 742942"/>
              <a:gd name="connsiteY0" fmla="*/ 0 h 6296"/>
              <a:gd name="connsiteX1" fmla="*/ 0 w 742942"/>
              <a:gd name="connsiteY1" fmla="*/ 0 h 6296"/>
            </a:gdLst>
            <a:ahLst/>
            <a:cxnLst>
              <a:cxn ang="0">
                <a:pos x="connsiteX0" y="connsiteY0"/>
              </a:cxn>
              <a:cxn ang="0">
                <a:pos x="connsiteX1" y="connsiteY1"/>
              </a:cxn>
            </a:cxnLst>
            <a:rect l="l" t="t" r="r" b="b"/>
            <a:pathLst>
              <a:path w="742942" h="6296">
                <a:moveTo>
                  <a:pt x="742942" y="0"/>
                </a:moveTo>
                <a:lnTo>
                  <a:pt x="0" y="0"/>
                </a:lnTo>
              </a:path>
            </a:pathLst>
          </a:custGeom>
          <a:ln w="31077" cap="flat">
            <a:solidFill>
              <a:schemeClr val="tx2"/>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E8E4321-3109-17F5-C530-4108033F07F5}"/>
              </a:ext>
            </a:extLst>
          </p:cNvPr>
          <p:cNvSpPr/>
          <p:nvPr/>
        </p:nvSpPr>
        <p:spPr>
          <a:xfrm>
            <a:off x="11003886" y="5492382"/>
            <a:ext cx="525338" cy="525339"/>
          </a:xfrm>
          <a:custGeom>
            <a:avLst/>
            <a:gdLst>
              <a:gd name="connsiteX0" fmla="*/ 525339 w 525338"/>
              <a:gd name="connsiteY0" fmla="*/ 0 h 525339"/>
              <a:gd name="connsiteX1" fmla="*/ 0 w 525338"/>
              <a:gd name="connsiteY1" fmla="*/ 525339 h 525339"/>
            </a:gdLst>
            <a:ahLst/>
            <a:cxnLst>
              <a:cxn ang="0">
                <a:pos x="connsiteX0" y="connsiteY0"/>
              </a:cxn>
              <a:cxn ang="0">
                <a:pos x="connsiteX1" y="connsiteY1"/>
              </a:cxn>
            </a:cxnLst>
            <a:rect l="l" t="t" r="r" b="b"/>
            <a:pathLst>
              <a:path w="525338" h="525339">
                <a:moveTo>
                  <a:pt x="525339" y="0"/>
                </a:moveTo>
                <a:lnTo>
                  <a:pt x="0" y="525339"/>
                </a:lnTo>
              </a:path>
            </a:pathLst>
          </a:custGeom>
          <a:ln w="31077" cap="flat">
            <a:solidFill>
              <a:schemeClr val="tx2"/>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AAD0450-E765-A0E1-7C56-37246411FDD0}"/>
              </a:ext>
            </a:extLst>
          </p:cNvPr>
          <p:cNvSpPr/>
          <p:nvPr/>
        </p:nvSpPr>
        <p:spPr>
          <a:xfrm>
            <a:off x="10981626" y="5492388"/>
            <a:ext cx="525342" cy="525339"/>
          </a:xfrm>
          <a:custGeom>
            <a:avLst/>
            <a:gdLst>
              <a:gd name="connsiteX0" fmla="*/ 525343 w 525342"/>
              <a:gd name="connsiteY0" fmla="*/ 525339 h 525339"/>
              <a:gd name="connsiteX1" fmla="*/ 0 w 525342"/>
              <a:gd name="connsiteY1" fmla="*/ 0 h 525339"/>
            </a:gdLst>
            <a:ahLst/>
            <a:cxnLst>
              <a:cxn ang="0">
                <a:pos x="connsiteX0" y="connsiteY0"/>
              </a:cxn>
              <a:cxn ang="0">
                <a:pos x="connsiteX1" y="connsiteY1"/>
              </a:cxn>
            </a:cxnLst>
            <a:rect l="l" t="t" r="r" b="b"/>
            <a:pathLst>
              <a:path w="525342" h="525339">
                <a:moveTo>
                  <a:pt x="525343" y="525339"/>
                </a:moveTo>
                <a:lnTo>
                  <a:pt x="0" y="0"/>
                </a:lnTo>
              </a:path>
            </a:pathLst>
          </a:custGeom>
          <a:ln w="31077" cap="flat">
            <a:solidFill>
              <a:schemeClr val="tx2"/>
            </a:solidFill>
            <a:prstDash val="solid"/>
            <a:miter/>
          </a:ln>
        </p:spPr>
        <p:txBody>
          <a:bodyPr rtlCol="0" anchor="ctr"/>
          <a:lstStyle/>
          <a:p>
            <a:endParaRPr lang="en-US"/>
          </a:p>
        </p:txBody>
      </p:sp>
    </p:spTree>
    <p:extLst>
      <p:ext uri="{BB962C8B-B14F-4D97-AF65-F5344CB8AC3E}">
        <p14:creationId xmlns:p14="http://schemas.microsoft.com/office/powerpoint/2010/main" val="3170403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405E2B5C-398A-3F2F-4BCC-FFF94D44632F}"/>
              </a:ext>
            </a:extLst>
          </p:cNvPr>
          <p:cNvSpPr/>
          <p:nvPr/>
        </p:nvSpPr>
        <p:spPr>
          <a:xfrm>
            <a:off x="11250895" y="5407944"/>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4"/>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E2897460-3A7D-EC5C-76B9-2725193E10AF}"/>
              </a:ext>
            </a:extLst>
          </p:cNvPr>
          <p:cNvSpPr/>
          <p:nvPr/>
        </p:nvSpPr>
        <p:spPr>
          <a:xfrm>
            <a:off x="685800" y="5758439"/>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4"/>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742E741-698E-A2B8-7BD5-9DE89C610C2F}"/>
              </a:ext>
            </a:extLst>
          </p:cNvPr>
          <p:cNvSpPr/>
          <p:nvPr/>
        </p:nvSpPr>
        <p:spPr>
          <a:xfrm>
            <a:off x="10998565" y="5490376"/>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4"/>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A04551B-2E70-1734-DA15-F26ABEC9D9D0}"/>
              </a:ext>
            </a:extLst>
          </p:cNvPr>
          <p:cNvSpPr/>
          <p:nvPr/>
        </p:nvSpPr>
        <p:spPr>
          <a:xfrm>
            <a:off x="10976145" y="5490381"/>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4"/>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7" y="685800"/>
            <a:ext cx="3654553" cy="4083580"/>
          </a:xfrm>
        </p:spPr>
        <p:txBody>
          <a:bodyPr anchor="t">
            <a:noAutofit/>
          </a:bodyPr>
          <a:lstStyle>
            <a:lvl1pPr>
              <a:defRPr sz="54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181600" y="685800"/>
            <a:ext cx="6045390" cy="4083579"/>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B6BAD7DA-2107-4637-8C8D-3B775970879B}" type="datetime1">
              <a:rPr lang="en-US" smtClean="0"/>
              <a:t>7/20/2026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33804667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C85B71F7-9EDC-DB6C-D713-7ACE3A2EADC0}"/>
              </a:ext>
            </a:extLst>
          </p:cNvPr>
          <p:cNvSpPr/>
          <p:nvPr/>
        </p:nvSpPr>
        <p:spPr>
          <a:xfrm>
            <a:off x="968457" y="5410200"/>
            <a:ext cx="6296" cy="742941"/>
          </a:xfrm>
          <a:custGeom>
            <a:avLst/>
            <a:gdLst>
              <a:gd name="connsiteX0" fmla="*/ 0 w 6296"/>
              <a:gd name="connsiteY0" fmla="*/ 0 h 742941"/>
              <a:gd name="connsiteX1" fmla="*/ 0 w 6296"/>
              <a:gd name="connsiteY1" fmla="*/ 742942 h 742941"/>
            </a:gdLst>
            <a:ahLst/>
            <a:cxnLst>
              <a:cxn ang="0">
                <a:pos x="connsiteX0" y="connsiteY0"/>
              </a:cxn>
              <a:cxn ang="0">
                <a:pos x="connsiteX1" y="connsiteY1"/>
              </a:cxn>
            </a:cxnLst>
            <a:rect l="l" t="t" r="r" b="b"/>
            <a:pathLst>
              <a:path w="6296" h="742941">
                <a:moveTo>
                  <a:pt x="0" y="0"/>
                </a:moveTo>
                <a:lnTo>
                  <a:pt x="0" y="742942"/>
                </a:lnTo>
              </a:path>
            </a:pathLst>
          </a:custGeom>
          <a:ln w="31077" cap="flat">
            <a:solidFill>
              <a:schemeClr val="tx2"/>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25842DDA-AD76-0064-2B85-CB145F4CE540}"/>
              </a:ext>
            </a:extLst>
          </p:cNvPr>
          <p:cNvSpPr/>
          <p:nvPr/>
        </p:nvSpPr>
        <p:spPr>
          <a:xfrm>
            <a:off x="581245" y="5761884"/>
            <a:ext cx="742942" cy="6296"/>
          </a:xfrm>
          <a:custGeom>
            <a:avLst/>
            <a:gdLst>
              <a:gd name="connsiteX0" fmla="*/ 742942 w 742942"/>
              <a:gd name="connsiteY0" fmla="*/ 0 h 6296"/>
              <a:gd name="connsiteX1" fmla="*/ 0 w 742942"/>
              <a:gd name="connsiteY1" fmla="*/ 0 h 6296"/>
            </a:gdLst>
            <a:ahLst/>
            <a:cxnLst>
              <a:cxn ang="0">
                <a:pos x="connsiteX0" y="connsiteY0"/>
              </a:cxn>
              <a:cxn ang="0">
                <a:pos x="connsiteX1" y="connsiteY1"/>
              </a:cxn>
            </a:cxnLst>
            <a:rect l="l" t="t" r="r" b="b"/>
            <a:pathLst>
              <a:path w="742942" h="6296">
                <a:moveTo>
                  <a:pt x="742942" y="0"/>
                </a:moveTo>
                <a:lnTo>
                  <a:pt x="0" y="0"/>
                </a:lnTo>
              </a:path>
            </a:pathLst>
          </a:custGeom>
          <a:ln w="31077" cap="flat">
            <a:solidFill>
              <a:schemeClr val="tx2"/>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5E58AC6-620E-20FA-E8F5-375DA2977A43}"/>
              </a:ext>
            </a:extLst>
          </p:cNvPr>
          <p:cNvSpPr/>
          <p:nvPr/>
        </p:nvSpPr>
        <p:spPr>
          <a:xfrm>
            <a:off x="718340" y="5492382"/>
            <a:ext cx="525338" cy="525339"/>
          </a:xfrm>
          <a:custGeom>
            <a:avLst/>
            <a:gdLst>
              <a:gd name="connsiteX0" fmla="*/ 525339 w 525338"/>
              <a:gd name="connsiteY0" fmla="*/ 0 h 525339"/>
              <a:gd name="connsiteX1" fmla="*/ 0 w 525338"/>
              <a:gd name="connsiteY1" fmla="*/ 525339 h 525339"/>
            </a:gdLst>
            <a:ahLst/>
            <a:cxnLst>
              <a:cxn ang="0">
                <a:pos x="connsiteX0" y="connsiteY0"/>
              </a:cxn>
              <a:cxn ang="0">
                <a:pos x="connsiteX1" y="connsiteY1"/>
              </a:cxn>
            </a:cxnLst>
            <a:rect l="l" t="t" r="r" b="b"/>
            <a:pathLst>
              <a:path w="525338" h="525339">
                <a:moveTo>
                  <a:pt x="525339" y="0"/>
                </a:moveTo>
                <a:lnTo>
                  <a:pt x="0" y="525339"/>
                </a:lnTo>
              </a:path>
            </a:pathLst>
          </a:custGeom>
          <a:ln w="31077" cap="flat">
            <a:solidFill>
              <a:schemeClr val="tx2"/>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EA14E2E-5098-2800-A72C-138A5840365C}"/>
              </a:ext>
            </a:extLst>
          </p:cNvPr>
          <p:cNvSpPr/>
          <p:nvPr/>
        </p:nvSpPr>
        <p:spPr>
          <a:xfrm>
            <a:off x="696080" y="5492388"/>
            <a:ext cx="525342" cy="525339"/>
          </a:xfrm>
          <a:custGeom>
            <a:avLst/>
            <a:gdLst>
              <a:gd name="connsiteX0" fmla="*/ 525343 w 525342"/>
              <a:gd name="connsiteY0" fmla="*/ 525339 h 525339"/>
              <a:gd name="connsiteX1" fmla="*/ 0 w 525342"/>
              <a:gd name="connsiteY1" fmla="*/ 0 h 525339"/>
            </a:gdLst>
            <a:ahLst/>
            <a:cxnLst>
              <a:cxn ang="0">
                <a:pos x="connsiteX0" y="connsiteY0"/>
              </a:cxn>
              <a:cxn ang="0">
                <a:pos x="connsiteX1" y="connsiteY1"/>
              </a:cxn>
            </a:cxnLst>
            <a:rect l="l" t="t" r="r" b="b"/>
            <a:pathLst>
              <a:path w="525342" h="525339">
                <a:moveTo>
                  <a:pt x="525343" y="525339"/>
                </a:moveTo>
                <a:lnTo>
                  <a:pt x="0" y="0"/>
                </a:lnTo>
              </a:path>
            </a:pathLst>
          </a:custGeom>
          <a:ln w="31077" cap="flat">
            <a:solidFill>
              <a:schemeClr val="tx2"/>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7" y="685800"/>
            <a:ext cx="3652523" cy="4102460"/>
          </a:xfrm>
        </p:spPr>
        <p:txBody>
          <a:bodyPr anchor="t">
            <a:noAutofit/>
          </a:bodyPr>
          <a:lstStyle>
            <a:lvl1pPr>
              <a:defRPr sz="54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181600" y="685800"/>
            <a:ext cx="6394703" cy="5455003"/>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noAutofit/>
          </a:body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noAutofit/>
          </a:bodyPr>
          <a:lstStyle/>
          <a:p>
            <a:fld id="{659F5542-E2F9-4DC1-8AB7-8E5D8714BD21}" type="datetime1">
              <a:rPr lang="en-US" smtClean="0"/>
              <a:t>7/20/2026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956241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194DE839-4377-D8CF-B2A4-D0C3E0F49821}"/>
              </a:ext>
            </a:extLst>
          </p:cNvPr>
          <p:cNvSpPr/>
          <p:nvPr/>
        </p:nvSpPr>
        <p:spPr>
          <a:xfrm>
            <a:off x="968457" y="5410200"/>
            <a:ext cx="6296" cy="742941"/>
          </a:xfrm>
          <a:custGeom>
            <a:avLst/>
            <a:gdLst>
              <a:gd name="connsiteX0" fmla="*/ 0 w 6296"/>
              <a:gd name="connsiteY0" fmla="*/ 0 h 742941"/>
              <a:gd name="connsiteX1" fmla="*/ 0 w 6296"/>
              <a:gd name="connsiteY1" fmla="*/ 742942 h 742941"/>
            </a:gdLst>
            <a:ahLst/>
            <a:cxnLst>
              <a:cxn ang="0">
                <a:pos x="connsiteX0" y="connsiteY0"/>
              </a:cxn>
              <a:cxn ang="0">
                <a:pos x="connsiteX1" y="connsiteY1"/>
              </a:cxn>
            </a:cxnLst>
            <a:rect l="l" t="t" r="r" b="b"/>
            <a:pathLst>
              <a:path w="6296" h="742941">
                <a:moveTo>
                  <a:pt x="0" y="0"/>
                </a:moveTo>
                <a:lnTo>
                  <a:pt x="0" y="742942"/>
                </a:lnTo>
              </a:path>
            </a:pathLst>
          </a:custGeom>
          <a:ln w="31077" cap="flat">
            <a:solidFill>
              <a:schemeClr val="tx2"/>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A5E5478-C025-8AD6-B7FE-E95C356E887C}"/>
              </a:ext>
            </a:extLst>
          </p:cNvPr>
          <p:cNvSpPr/>
          <p:nvPr/>
        </p:nvSpPr>
        <p:spPr>
          <a:xfrm>
            <a:off x="581245" y="5761884"/>
            <a:ext cx="742942" cy="6296"/>
          </a:xfrm>
          <a:custGeom>
            <a:avLst/>
            <a:gdLst>
              <a:gd name="connsiteX0" fmla="*/ 742942 w 742942"/>
              <a:gd name="connsiteY0" fmla="*/ 0 h 6296"/>
              <a:gd name="connsiteX1" fmla="*/ 0 w 742942"/>
              <a:gd name="connsiteY1" fmla="*/ 0 h 6296"/>
            </a:gdLst>
            <a:ahLst/>
            <a:cxnLst>
              <a:cxn ang="0">
                <a:pos x="connsiteX0" y="connsiteY0"/>
              </a:cxn>
              <a:cxn ang="0">
                <a:pos x="connsiteX1" y="connsiteY1"/>
              </a:cxn>
            </a:cxnLst>
            <a:rect l="l" t="t" r="r" b="b"/>
            <a:pathLst>
              <a:path w="742942" h="6296">
                <a:moveTo>
                  <a:pt x="742942" y="0"/>
                </a:moveTo>
                <a:lnTo>
                  <a:pt x="0" y="0"/>
                </a:lnTo>
              </a:path>
            </a:pathLst>
          </a:custGeom>
          <a:ln w="31077" cap="flat">
            <a:solidFill>
              <a:schemeClr val="tx2"/>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F0EF54C8-1B9C-18F9-4647-D96F1A37BC05}"/>
              </a:ext>
            </a:extLst>
          </p:cNvPr>
          <p:cNvSpPr/>
          <p:nvPr/>
        </p:nvSpPr>
        <p:spPr>
          <a:xfrm>
            <a:off x="718340" y="5492382"/>
            <a:ext cx="525338" cy="525339"/>
          </a:xfrm>
          <a:custGeom>
            <a:avLst/>
            <a:gdLst>
              <a:gd name="connsiteX0" fmla="*/ 525339 w 525338"/>
              <a:gd name="connsiteY0" fmla="*/ 0 h 525339"/>
              <a:gd name="connsiteX1" fmla="*/ 0 w 525338"/>
              <a:gd name="connsiteY1" fmla="*/ 525339 h 525339"/>
            </a:gdLst>
            <a:ahLst/>
            <a:cxnLst>
              <a:cxn ang="0">
                <a:pos x="connsiteX0" y="connsiteY0"/>
              </a:cxn>
              <a:cxn ang="0">
                <a:pos x="connsiteX1" y="connsiteY1"/>
              </a:cxn>
            </a:cxnLst>
            <a:rect l="l" t="t" r="r" b="b"/>
            <a:pathLst>
              <a:path w="525338" h="525339">
                <a:moveTo>
                  <a:pt x="525339" y="0"/>
                </a:moveTo>
                <a:lnTo>
                  <a:pt x="0" y="525339"/>
                </a:lnTo>
              </a:path>
            </a:pathLst>
          </a:custGeom>
          <a:ln w="31077" cap="flat">
            <a:solidFill>
              <a:schemeClr val="tx2"/>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C1B42D9-101B-9822-0BAF-F80E962BB4CD}"/>
              </a:ext>
            </a:extLst>
          </p:cNvPr>
          <p:cNvSpPr/>
          <p:nvPr/>
        </p:nvSpPr>
        <p:spPr>
          <a:xfrm>
            <a:off x="696080" y="5492388"/>
            <a:ext cx="525342" cy="525339"/>
          </a:xfrm>
          <a:custGeom>
            <a:avLst/>
            <a:gdLst>
              <a:gd name="connsiteX0" fmla="*/ 525343 w 525342"/>
              <a:gd name="connsiteY0" fmla="*/ 525339 h 525339"/>
              <a:gd name="connsiteX1" fmla="*/ 0 w 525342"/>
              <a:gd name="connsiteY1" fmla="*/ 0 h 525339"/>
            </a:gdLst>
            <a:ahLst/>
            <a:cxnLst>
              <a:cxn ang="0">
                <a:pos x="connsiteX0" y="connsiteY0"/>
              </a:cxn>
              <a:cxn ang="0">
                <a:pos x="connsiteX1" y="connsiteY1"/>
              </a:cxn>
            </a:cxnLst>
            <a:rect l="l" t="t" r="r" b="b"/>
            <a:pathLst>
              <a:path w="525342" h="525339">
                <a:moveTo>
                  <a:pt x="525343" y="525339"/>
                </a:moveTo>
                <a:lnTo>
                  <a:pt x="0" y="0"/>
                </a:lnTo>
              </a:path>
            </a:pathLst>
          </a:custGeom>
          <a:ln w="31077" cap="flat">
            <a:solidFill>
              <a:schemeClr val="tx2"/>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6" y="685800"/>
            <a:ext cx="3654554" cy="4550251"/>
          </a:xfrm>
        </p:spPr>
        <p:txBody>
          <a:bodyPr anchor="t">
            <a:noAutofit/>
          </a:bodyPr>
          <a:lstStyle>
            <a:lvl1pPr>
              <a:defRPr sz="54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5181600" y="685800"/>
            <a:ext cx="6394703" cy="5464016"/>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noAutofit/>
          </a:body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noAutofit/>
          </a:bodyPr>
          <a:lstStyle/>
          <a:p>
            <a:fld id="{4597AFA7-1C4B-4AAF-9FD8-61D1DA4C999A}" type="datetime1">
              <a:rPr lang="en-US" smtClean="0"/>
              <a:t>7/20/2026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15831670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with Picture">
    <p:bg>
      <p:bgPr>
        <a:solidFill>
          <a:schemeClr val="bg2"/>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AC2E340-F7F3-5093-0E0A-41015057E720}"/>
              </a:ext>
            </a:extLst>
          </p:cNvPr>
          <p:cNvCxnSpPr/>
          <p:nvPr userDrawn="1"/>
        </p:nvCxnSpPr>
        <p:spPr>
          <a:xfrm>
            <a:off x="5191026" y="2362200"/>
            <a:ext cx="6391656"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191026" y="685807"/>
            <a:ext cx="6391374" cy="1372001"/>
          </a:xfrm>
        </p:spPr>
        <p:txBody>
          <a:bodyPr anchor="b">
            <a:noAutofit/>
          </a:bodyPr>
          <a:lstStyle>
            <a:lvl1pPr>
              <a:defRPr>
                <a:solidFill>
                  <a:schemeClr val="tx2"/>
                </a:solidFill>
              </a:defRPr>
            </a:lvl1pPr>
          </a:lstStyle>
          <a:p>
            <a:r>
              <a:rPr lang="en-US"/>
              <a:t>Click to edit Master title style</a:t>
            </a:r>
            <a:endParaRPr lang="en-US" dirty="0"/>
          </a:p>
        </p:txBody>
      </p:sp>
      <p:sp>
        <p:nvSpPr>
          <p:cNvPr id="14" name="Picture Placeholder 13">
            <a:extLst>
              <a:ext uri="{FF2B5EF4-FFF2-40B4-BE49-F238E27FC236}">
                <a16:creationId xmlns:a16="http://schemas.microsoft.com/office/drawing/2014/main" id="{0F6718FE-EF5C-5023-A98D-91BFEF2C0337}"/>
              </a:ext>
            </a:extLst>
          </p:cNvPr>
          <p:cNvSpPr>
            <a:spLocks noGrp="1"/>
          </p:cNvSpPr>
          <p:nvPr>
            <p:ph type="pic" sz="quarter" idx="13" hasCustomPrompt="1"/>
          </p:nvPr>
        </p:nvSpPr>
        <p:spPr>
          <a:xfrm>
            <a:off x="0" y="1"/>
            <a:ext cx="4560454" cy="6858000"/>
          </a:xfrm>
          <a:custGeom>
            <a:avLst/>
            <a:gdLst>
              <a:gd name="connsiteX0" fmla="*/ 0 w 4560454"/>
              <a:gd name="connsiteY0" fmla="*/ 0 h 6858000"/>
              <a:gd name="connsiteX1" fmla="*/ 4560454 w 4560454"/>
              <a:gd name="connsiteY1" fmla="*/ 0 h 6858000"/>
              <a:gd name="connsiteX2" fmla="*/ 4560454 w 4560454"/>
              <a:gd name="connsiteY2" fmla="*/ 6858000 h 6858000"/>
              <a:gd name="connsiteX3" fmla="*/ 0 w 45604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60454" h="6858000">
                <a:moveTo>
                  <a:pt x="0" y="0"/>
                </a:moveTo>
                <a:lnTo>
                  <a:pt x="4560454" y="0"/>
                </a:lnTo>
                <a:lnTo>
                  <a:pt x="4560454" y="6858000"/>
                </a:lnTo>
                <a:lnTo>
                  <a:pt x="0" y="6858000"/>
                </a:lnTo>
                <a:close/>
              </a:path>
            </a:pathLst>
          </a:custGeom>
          <a:blipFill>
            <a:blip r:embed="rId2">
              <a:alphaModFix amt="60000"/>
            </a:blip>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180729" y="2743204"/>
            <a:ext cx="6395573" cy="3428989"/>
          </a:xfrm>
        </p:spPr>
        <p:txBody>
          <a:bodyPr>
            <a:noAutofit/>
          </a:bodyPr>
          <a:lstStyle>
            <a:lvl1pPr>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C65BFCB1-FAA8-D03A-3B62-DCB2CF1CA112}"/>
              </a:ext>
            </a:extLst>
          </p:cNvPr>
          <p:cNvSpPr>
            <a:spLocks noGrp="1"/>
          </p:cNvSpPr>
          <p:nvPr>
            <p:ph type="ftr" sz="quarter" idx="16"/>
          </p:nvPr>
        </p:nvSpPr>
        <p:spPr>
          <a:xfrm>
            <a:off x="5191026" y="6343825"/>
            <a:ext cx="3364903" cy="365125"/>
          </a:xfrm>
        </p:spPr>
        <p:txBody>
          <a:bodyPr>
            <a:noAutofit/>
          </a:bodyPr>
          <a:lstStyle>
            <a:lvl1pPr>
              <a:defRPr>
                <a:solidFill>
                  <a:schemeClr val="tx1"/>
                </a:solidFill>
              </a:defRPr>
            </a:lvl1pPr>
          </a:lstStyle>
          <a:p>
            <a:r>
              <a:rPr lang="en-US"/>
              <a:t>Sample Footer Text</a:t>
            </a:r>
            <a:endParaRPr lang="en-US" dirty="0"/>
          </a:p>
        </p:txBody>
      </p:sp>
      <p:sp>
        <p:nvSpPr>
          <p:cNvPr id="4" name="Date Placeholder 3">
            <a:extLst>
              <a:ext uri="{FF2B5EF4-FFF2-40B4-BE49-F238E27FC236}">
                <a16:creationId xmlns:a16="http://schemas.microsoft.com/office/drawing/2014/main" id="{1E742B5C-5438-96A4-4A2A-AE939906F8A4}"/>
              </a:ext>
            </a:extLst>
          </p:cNvPr>
          <p:cNvSpPr>
            <a:spLocks noGrp="1"/>
          </p:cNvSpPr>
          <p:nvPr>
            <p:ph type="dt" sz="half" idx="15"/>
          </p:nvPr>
        </p:nvSpPr>
        <p:spPr>
          <a:xfrm>
            <a:off x="9030713" y="6343955"/>
            <a:ext cx="2060808" cy="365125"/>
          </a:xfrm>
        </p:spPr>
        <p:txBody>
          <a:bodyPr>
            <a:noAutofit/>
          </a:bodyPr>
          <a:lstStyle>
            <a:lvl1pPr>
              <a:defRPr>
                <a:solidFill>
                  <a:schemeClr val="tx1"/>
                </a:solidFill>
              </a:defRPr>
            </a:lvl1pPr>
          </a:lstStyle>
          <a:p>
            <a:fld id="{EF5F7DF4-8BE0-4832-9230-78DDDEC4B6DD}" type="datetime1">
              <a:rPr lang="en-US" smtClean="0"/>
              <a:t>7/20/2026</a:t>
            </a:fld>
            <a:endParaRPr lang="en-US" dirty="0"/>
          </a:p>
        </p:txBody>
      </p:sp>
      <p:sp>
        <p:nvSpPr>
          <p:cNvPr id="10" name="Slide Number Placeholder 9">
            <a:extLst>
              <a:ext uri="{FF2B5EF4-FFF2-40B4-BE49-F238E27FC236}">
                <a16:creationId xmlns:a16="http://schemas.microsoft.com/office/drawing/2014/main" id="{0A608994-46CD-AAE0-DCC4-A59D26254D84}"/>
              </a:ext>
            </a:extLst>
          </p:cNvPr>
          <p:cNvSpPr>
            <a:spLocks noGrp="1"/>
          </p:cNvSpPr>
          <p:nvPr>
            <p:ph type="sldNum" sz="quarter" idx="17"/>
          </p:nvPr>
        </p:nvSpPr>
        <p:spPr>
          <a:xfrm>
            <a:off x="11147096" y="6343955"/>
            <a:ext cx="429207" cy="365125"/>
          </a:xfrm>
        </p:spPr>
        <p:txBody>
          <a:bodyPr>
            <a:noAutofit/>
          </a:bodyPr>
          <a:lstStyle>
            <a:lvl1pPr>
              <a:defRPr>
                <a:solidFill>
                  <a:schemeClr val="tx1"/>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560893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Picture 2">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881EABF-B6BB-1FBF-962C-A6A6C8C2418A}"/>
              </a:ext>
            </a:extLst>
          </p:cNvPr>
          <p:cNvCxnSpPr/>
          <p:nvPr userDrawn="1"/>
        </p:nvCxnSpPr>
        <p:spPr>
          <a:xfrm>
            <a:off x="612647" y="2359152"/>
            <a:ext cx="6336792"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685804"/>
            <a:ext cx="6391374" cy="1371996"/>
          </a:xfrm>
        </p:spPr>
        <p:txBody>
          <a:bodyPr anchor="b">
            <a:noAutofit/>
          </a:body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773" y="2742645"/>
            <a:ext cx="6391247" cy="3429551"/>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9">
            <a:extLst>
              <a:ext uri="{FF2B5EF4-FFF2-40B4-BE49-F238E27FC236}">
                <a16:creationId xmlns:a16="http://schemas.microsoft.com/office/drawing/2014/main" id="{4515DEC4-C967-ABFB-73CF-0A90335332A4}"/>
              </a:ext>
            </a:extLst>
          </p:cNvPr>
          <p:cNvSpPr>
            <a:spLocks noGrp="1"/>
          </p:cNvSpPr>
          <p:nvPr>
            <p:ph type="ftr" sz="quarter" idx="16"/>
          </p:nvPr>
        </p:nvSpPr>
        <p:spPr>
          <a:xfrm>
            <a:off x="612774" y="6346865"/>
            <a:ext cx="2805405" cy="365125"/>
          </a:xfrm>
        </p:spPr>
        <p:txBody>
          <a:bodyPr>
            <a:noAutofit/>
          </a:bodyPr>
          <a:lstStyle/>
          <a:p>
            <a:r>
              <a:rPr lang="en-US"/>
              <a:t>Sample Footer Text</a:t>
            </a:r>
            <a:endParaRPr lang="en-US" dirty="0"/>
          </a:p>
        </p:txBody>
      </p:sp>
      <p:sp>
        <p:nvSpPr>
          <p:cNvPr id="9" name="Date Placeholder 8">
            <a:extLst>
              <a:ext uri="{FF2B5EF4-FFF2-40B4-BE49-F238E27FC236}">
                <a16:creationId xmlns:a16="http://schemas.microsoft.com/office/drawing/2014/main" id="{81177663-FC76-DF36-EEB7-5BE4C6C82F3A}"/>
              </a:ext>
            </a:extLst>
          </p:cNvPr>
          <p:cNvSpPr>
            <a:spLocks noGrp="1"/>
          </p:cNvSpPr>
          <p:nvPr>
            <p:ph type="dt" sz="half" idx="15"/>
          </p:nvPr>
        </p:nvSpPr>
        <p:spPr>
          <a:xfrm>
            <a:off x="4886895" y="6346865"/>
            <a:ext cx="1607270" cy="365125"/>
          </a:xfrm>
        </p:spPr>
        <p:txBody>
          <a:bodyPr>
            <a:noAutofit/>
          </a:bodyPr>
          <a:lstStyle/>
          <a:p>
            <a:fld id="{DD3D21CC-B9C8-49F6-ADE7-6BF4A546A74E}" type="datetime1">
              <a:rPr lang="en-US" smtClean="0"/>
              <a:t>7/20/2026</a:t>
            </a:fld>
            <a:endParaRPr lang="en-US" dirty="0"/>
          </a:p>
        </p:txBody>
      </p:sp>
      <p:sp>
        <p:nvSpPr>
          <p:cNvPr id="12" name="Slide Number Placeholder 11">
            <a:extLst>
              <a:ext uri="{FF2B5EF4-FFF2-40B4-BE49-F238E27FC236}">
                <a16:creationId xmlns:a16="http://schemas.microsoft.com/office/drawing/2014/main" id="{A5A5085F-BE80-B110-AA1F-9DD0919E27D7}"/>
              </a:ext>
            </a:extLst>
          </p:cNvPr>
          <p:cNvSpPr>
            <a:spLocks noGrp="1"/>
          </p:cNvSpPr>
          <p:nvPr>
            <p:ph type="sldNum" sz="quarter" idx="17"/>
          </p:nvPr>
        </p:nvSpPr>
        <p:spPr>
          <a:xfrm>
            <a:off x="6530932" y="6346865"/>
            <a:ext cx="429207" cy="365125"/>
          </a:xfrm>
        </p:spPr>
        <p:txBody>
          <a:bodyPr>
            <a:noAutofit/>
          </a:bodyPr>
          <a:lstStyle/>
          <a:p>
            <a:fld id="{AEAA3239-9EA4-4A65-A281-97F994456D9F}" type="slidenum">
              <a:rPr lang="en-US" smtClean="0"/>
              <a:t>‹#›</a:t>
            </a:fld>
            <a:endParaRPr lang="en-US" dirty="0"/>
          </a:p>
        </p:txBody>
      </p:sp>
      <p:sp>
        <p:nvSpPr>
          <p:cNvPr id="4" name="Picture Placeholder 13">
            <a:extLst>
              <a:ext uri="{FF2B5EF4-FFF2-40B4-BE49-F238E27FC236}">
                <a16:creationId xmlns:a16="http://schemas.microsoft.com/office/drawing/2014/main" id="{35EC8126-6431-465A-8AC3-0118DD8825B5}"/>
              </a:ext>
            </a:extLst>
          </p:cNvPr>
          <p:cNvSpPr>
            <a:spLocks noGrp="1"/>
          </p:cNvSpPr>
          <p:nvPr>
            <p:ph type="pic" sz="quarter" idx="13" hasCustomPrompt="1"/>
          </p:nvPr>
        </p:nvSpPr>
        <p:spPr>
          <a:xfrm>
            <a:off x="7631546" y="1"/>
            <a:ext cx="4560454" cy="6858000"/>
          </a:xfrm>
          <a:custGeom>
            <a:avLst/>
            <a:gdLst>
              <a:gd name="connsiteX0" fmla="*/ 0 w 4560454"/>
              <a:gd name="connsiteY0" fmla="*/ 0 h 6858000"/>
              <a:gd name="connsiteX1" fmla="*/ 4560454 w 4560454"/>
              <a:gd name="connsiteY1" fmla="*/ 0 h 6858000"/>
              <a:gd name="connsiteX2" fmla="*/ 4560454 w 4560454"/>
              <a:gd name="connsiteY2" fmla="*/ 6858000 h 6858000"/>
              <a:gd name="connsiteX3" fmla="*/ 0 w 45604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60454" h="6858000">
                <a:moveTo>
                  <a:pt x="0" y="0"/>
                </a:moveTo>
                <a:lnTo>
                  <a:pt x="4560454" y="0"/>
                </a:lnTo>
                <a:lnTo>
                  <a:pt x="4560454" y="6858000"/>
                </a:lnTo>
                <a:lnTo>
                  <a:pt x="0" y="6858000"/>
                </a:lnTo>
                <a:close/>
              </a:path>
            </a:pathLst>
          </a:custGeom>
          <a:blipFill>
            <a:blip r:embed="rId2">
              <a:alphaModFix amt="60000"/>
            </a:blip>
            <a:stretch>
              <a:fillRect/>
            </a:stretch>
          </a:blipFill>
        </p:spPr>
        <p:txBody>
          <a:bodyPr wrap="square">
            <a:noAutofit/>
          </a:bodyPr>
          <a:lstStyle>
            <a:lvl1pPr marL="0" indent="0">
              <a:buNone/>
              <a:defRPr/>
            </a:lvl1pPr>
          </a:lstStyle>
          <a:p>
            <a:r>
              <a:rPr lang="en-US" dirty="0"/>
              <a:t>.</a:t>
            </a:r>
          </a:p>
        </p:txBody>
      </p:sp>
    </p:spTree>
    <p:extLst>
      <p:ext uri="{BB962C8B-B14F-4D97-AF65-F5344CB8AC3E}">
        <p14:creationId xmlns:p14="http://schemas.microsoft.com/office/powerpoint/2010/main" val="3498542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8" y="685800"/>
            <a:ext cx="10963655" cy="762001"/>
          </a:xfrm>
        </p:spPr>
        <p:txBody>
          <a:bodyPr anchor="b">
            <a:noAutofit/>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612647" y="1828800"/>
            <a:ext cx="10963656" cy="4343400"/>
          </a:xfrm>
        </p:spPr>
        <p:txBody>
          <a:bodyPr>
            <a:noAutofit/>
          </a:bodyPr>
          <a:lstStyle>
            <a:lvl1pPr>
              <a:lnSpc>
                <a:spcPct val="100000"/>
              </a:lnSpc>
              <a:defRPr sz="14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noAutofit/>
          </a:bodyPr>
          <a:lstStyle/>
          <a:p>
            <a:r>
              <a:rPr lang="en-US" dirty="0"/>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noAutofit/>
          </a:bodyPr>
          <a:lstStyle/>
          <a:p>
            <a:fld id="{1AC2C24E-B95E-481D-968E-0BDCFC72F656}" type="datetime1">
              <a:rPr lang="en-US" smtClean="0"/>
              <a:t>7/20/2026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15643177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718303" y="685800"/>
            <a:ext cx="6858000" cy="1111532"/>
          </a:xfrm>
        </p:spPr>
        <p:txBody>
          <a:bodyPr anchor="b">
            <a:noAutofit/>
          </a:bodyPr>
          <a:lstStyle/>
          <a:p>
            <a:r>
              <a:rPr lang="en-US"/>
              <a:t>Click to edit Master title style</a:t>
            </a:r>
            <a:endParaRPr lang="en-US" dirty="0"/>
          </a:p>
        </p:txBody>
      </p:sp>
      <p:sp>
        <p:nvSpPr>
          <p:cNvPr id="5" name="Picture Placeholder 10">
            <a:extLst>
              <a:ext uri="{FF2B5EF4-FFF2-40B4-BE49-F238E27FC236}">
                <a16:creationId xmlns:a16="http://schemas.microsoft.com/office/drawing/2014/main" id="{D2B02E8B-EB97-8158-B585-0E0E95CF40CC}"/>
              </a:ext>
            </a:extLst>
          </p:cNvPr>
          <p:cNvSpPr>
            <a:spLocks noGrp="1"/>
          </p:cNvSpPr>
          <p:nvPr>
            <p:ph type="pic" sz="quarter" idx="13" hasCustomPrompt="1"/>
          </p:nvPr>
        </p:nvSpPr>
        <p:spPr>
          <a:xfrm>
            <a:off x="0" y="0"/>
            <a:ext cx="4100267" cy="6858000"/>
          </a:xfrm>
          <a:blipFill>
            <a:blip r:embed="rId2">
              <a:alphaModFix amt="60000"/>
            </a:blip>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718303" y="1965960"/>
            <a:ext cx="6858000" cy="4200198"/>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5446E4B5-B423-4137-0255-D68BAC85BE95}"/>
              </a:ext>
            </a:extLst>
          </p:cNvPr>
          <p:cNvSpPr>
            <a:spLocks noGrp="1"/>
          </p:cNvSpPr>
          <p:nvPr>
            <p:ph type="ftr" sz="quarter" idx="16"/>
          </p:nvPr>
        </p:nvSpPr>
        <p:spPr>
          <a:xfrm>
            <a:off x="4724397" y="6343954"/>
            <a:ext cx="3422906" cy="365125"/>
          </a:xfrm>
        </p:spPr>
        <p:txBody>
          <a:bodyPr>
            <a:noAutofit/>
          </a:bodyPr>
          <a:lstStyle/>
          <a:p>
            <a:r>
              <a:rPr lang="en-US"/>
              <a:t>Sample Footer Text</a:t>
            </a:r>
            <a:endParaRPr lang="en-US" dirty="0"/>
          </a:p>
        </p:txBody>
      </p:sp>
      <p:sp>
        <p:nvSpPr>
          <p:cNvPr id="3" name="Date Placeholder 2">
            <a:extLst>
              <a:ext uri="{FF2B5EF4-FFF2-40B4-BE49-F238E27FC236}">
                <a16:creationId xmlns:a16="http://schemas.microsoft.com/office/drawing/2014/main" id="{F0BFB53A-8FDF-F131-DCF2-D7BECE95381F}"/>
              </a:ext>
            </a:extLst>
          </p:cNvPr>
          <p:cNvSpPr>
            <a:spLocks noGrp="1"/>
          </p:cNvSpPr>
          <p:nvPr>
            <p:ph type="dt" sz="half" idx="15"/>
          </p:nvPr>
        </p:nvSpPr>
        <p:spPr>
          <a:xfrm>
            <a:off x="8945699" y="6343955"/>
            <a:ext cx="2150873" cy="365125"/>
          </a:xfrm>
        </p:spPr>
        <p:txBody>
          <a:bodyPr>
            <a:noAutofit/>
          </a:bodyPr>
          <a:lstStyle/>
          <a:p>
            <a:fld id="{40723AE1-14A9-42B1-9F02-B524DA830762}" type="datetime1">
              <a:rPr lang="en-US" smtClean="0"/>
              <a:t>7/20/2026</a:t>
            </a:fld>
            <a:endParaRPr lang="en-US" dirty="0"/>
          </a:p>
        </p:txBody>
      </p:sp>
      <p:sp>
        <p:nvSpPr>
          <p:cNvPr id="9" name="Slide Number Placeholder 8">
            <a:extLst>
              <a:ext uri="{FF2B5EF4-FFF2-40B4-BE49-F238E27FC236}">
                <a16:creationId xmlns:a16="http://schemas.microsoft.com/office/drawing/2014/main" id="{79FEC5A8-0DCB-9EEB-83E2-0411804C543D}"/>
              </a:ext>
            </a:extLst>
          </p:cNvPr>
          <p:cNvSpPr>
            <a:spLocks noGrp="1"/>
          </p:cNvSpPr>
          <p:nvPr>
            <p:ph type="sldNum" sz="quarter" idx="17"/>
          </p:nvPr>
        </p:nvSpPr>
        <p:spPr>
          <a:xfrm>
            <a:off x="11147096" y="6343955"/>
            <a:ext cx="429207" cy="365125"/>
          </a:xfr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962621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685800"/>
            <a:ext cx="6858000" cy="1111532"/>
          </a:xfrm>
        </p:spPr>
        <p:txBody>
          <a:bodyPr anchor="b">
            <a:noAutofit/>
          </a:body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647" y="1965960"/>
            <a:ext cx="6858000" cy="4200198"/>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612647" y="6346870"/>
            <a:ext cx="2805405" cy="365125"/>
          </a:xfrm>
        </p:spPr>
        <p:txBody>
          <a:bodyPr>
            <a:noAutofit/>
          </a:bodyPr>
          <a:lstStyle/>
          <a:p>
            <a:r>
              <a:rPr lang="en-US"/>
              <a:t>Sample Footer Text</a:t>
            </a:r>
            <a:endParaRPr lang="en-US" dirty="0"/>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4115853" y="6346870"/>
            <a:ext cx="2925587" cy="365125"/>
          </a:xfrm>
        </p:spPr>
        <p:txBody>
          <a:bodyPr>
            <a:noAutofit/>
          </a:bodyPr>
          <a:lstStyle/>
          <a:p>
            <a:fld id="{C1166B1E-1AFA-4A7F-9646-409FBAA0A887}" type="datetime1">
              <a:rPr lang="en-US" smtClean="0"/>
              <a:t>7/20/2026</a:t>
            </a:fld>
            <a:endParaRPr lang="en-US" dirty="0"/>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7041440" y="6346870"/>
            <a:ext cx="429207" cy="365125"/>
          </a:xfrm>
        </p:spPr>
        <p:txBody>
          <a:bodyPr>
            <a:noAutofit/>
          </a:bodyPr>
          <a:lstStyle/>
          <a:p>
            <a:fld id="{AEAA3239-9EA4-4A65-A281-97F994456D9F}" type="slidenum">
              <a:rPr lang="en-US" smtClean="0"/>
              <a:t>‹#›</a:t>
            </a:fld>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8091732" y="0"/>
            <a:ext cx="4100267" cy="6858000"/>
          </a:xfrm>
          <a:blipFill>
            <a:blip r:embed="rId2">
              <a:alphaModFix amt="60000"/>
            </a:blip>
            <a:stretch>
              <a:fillRect/>
            </a:stretch>
          </a:blipFill>
        </p:spPr>
        <p:txBody>
          <a:bodyPr/>
          <a:lstStyle>
            <a:lvl1pPr marL="0" indent="0">
              <a:buNone/>
              <a:defRPr/>
            </a:lvl1pPr>
          </a:lstStyle>
          <a:p>
            <a:r>
              <a:rPr lang="en-US" dirty="0"/>
              <a:t>.</a:t>
            </a:r>
          </a:p>
        </p:txBody>
      </p:sp>
    </p:spTree>
    <p:extLst>
      <p:ext uri="{BB962C8B-B14F-4D97-AF65-F5344CB8AC3E}">
        <p14:creationId xmlns:p14="http://schemas.microsoft.com/office/powerpoint/2010/main" val="22362236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010400" y="685800"/>
            <a:ext cx="4561665" cy="1371264"/>
          </a:xfrm>
        </p:spPr>
        <p:txBody>
          <a:bodyPr anchor="b">
            <a:noAutofit/>
          </a:bodyPr>
          <a:lstStyle>
            <a:lvl1pPr>
              <a:defRPr sz="5400"/>
            </a:lvl1p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EEEFBBBB-A526-5A93-34B8-A377087586AE}"/>
              </a:ext>
            </a:extLst>
          </p:cNvPr>
          <p:cNvSpPr>
            <a:spLocks noGrp="1"/>
          </p:cNvSpPr>
          <p:nvPr>
            <p:ph type="pic" sz="quarter" idx="15"/>
          </p:nvPr>
        </p:nvSpPr>
        <p:spPr>
          <a:xfrm>
            <a:off x="1" y="0"/>
            <a:ext cx="6390464" cy="6858000"/>
          </a:xfrm>
          <a:blipFill>
            <a:blip r:embed="rId2">
              <a:alphaModFix amt="60000"/>
            </a:blip>
            <a:stretch>
              <a:fillRect/>
            </a:stretch>
          </a:blipFill>
        </p:spPr>
        <p:txBody>
          <a:bodyPr/>
          <a:lstStyle/>
          <a:p>
            <a:r>
              <a:rPr lang="en-US"/>
              <a:t>Click icon to add picture</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020736" y="2286000"/>
            <a:ext cx="4561665" cy="3886200"/>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7020736" y="6343955"/>
            <a:ext cx="2105099" cy="365125"/>
          </a:xfrm>
        </p:spPr>
        <p:txBody>
          <a:bodyPr>
            <a:noAutofit/>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9375067" y="6343955"/>
            <a:ext cx="1772029" cy="365125"/>
          </a:xfrm>
        </p:spPr>
        <p:txBody>
          <a:bodyPr>
            <a:noAutofit/>
          </a:bodyPr>
          <a:lstStyle>
            <a:lvl1pPr>
              <a:defRPr>
                <a:solidFill>
                  <a:schemeClr val="tx1"/>
                </a:solidFill>
                <a:effectLst/>
              </a:defRPr>
            </a:lvl1pPr>
          </a:lstStyle>
          <a:p>
            <a:fld id="{F2240801-1142-4411-9AA3-00BC0B3F40DA}" type="datetime1">
              <a:rPr lang="en-US" smtClean="0"/>
              <a:t>7/20/2026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147096" y="6343955"/>
            <a:ext cx="429207" cy="365125"/>
          </a:xfr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30466992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09599" y="685800"/>
            <a:ext cx="4572002" cy="1371264"/>
          </a:xfrm>
        </p:spPr>
        <p:txBody>
          <a:bodyPr anchor="b">
            <a:noAutofit/>
          </a:bodyPr>
          <a:lstStyle>
            <a:lvl1pPr>
              <a:defRPr sz="54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09599" y="2286000"/>
            <a:ext cx="4561666" cy="3886200"/>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5">
            <a:extLst>
              <a:ext uri="{FF2B5EF4-FFF2-40B4-BE49-F238E27FC236}">
                <a16:creationId xmlns:a16="http://schemas.microsoft.com/office/drawing/2014/main" id="{3C6055EC-0CB7-A026-AE8C-74A36F768BEB}"/>
              </a:ext>
            </a:extLst>
          </p:cNvPr>
          <p:cNvSpPr>
            <a:spLocks noGrp="1"/>
          </p:cNvSpPr>
          <p:nvPr>
            <p:ph type="ftr" sz="quarter" idx="11"/>
          </p:nvPr>
        </p:nvSpPr>
        <p:spPr>
          <a:xfrm>
            <a:off x="609599" y="6343955"/>
            <a:ext cx="2105099" cy="365125"/>
          </a:xfrm>
        </p:spPr>
        <p:txBody>
          <a:bodyPr>
            <a:noAutofit/>
          </a:bodyPr>
          <a:lstStyle/>
          <a:p>
            <a:r>
              <a:rPr lang="en-US"/>
              <a:t>Sample Footer Text</a:t>
            </a:r>
          </a:p>
        </p:txBody>
      </p:sp>
      <p:sp>
        <p:nvSpPr>
          <p:cNvPr id="13" name="Date Placeholder 4">
            <a:extLst>
              <a:ext uri="{FF2B5EF4-FFF2-40B4-BE49-F238E27FC236}">
                <a16:creationId xmlns:a16="http://schemas.microsoft.com/office/drawing/2014/main" id="{AE86096B-57D4-1243-A86D-1D5E7DC3A755}"/>
              </a:ext>
            </a:extLst>
          </p:cNvPr>
          <p:cNvSpPr>
            <a:spLocks noGrp="1"/>
          </p:cNvSpPr>
          <p:nvPr>
            <p:ph type="dt" sz="half" idx="10"/>
          </p:nvPr>
        </p:nvSpPr>
        <p:spPr>
          <a:xfrm>
            <a:off x="2963930" y="6343955"/>
            <a:ext cx="1772029" cy="365125"/>
          </a:xfrm>
        </p:spPr>
        <p:txBody>
          <a:bodyPr>
            <a:noAutofit/>
          </a:bodyPr>
          <a:lstStyle>
            <a:lvl1pPr>
              <a:defRPr>
                <a:solidFill>
                  <a:schemeClr val="tx1"/>
                </a:solidFill>
                <a:effectLst/>
              </a:defRPr>
            </a:lvl1pPr>
          </a:lstStyle>
          <a:p>
            <a:fld id="{7CFA9782-9FBA-47E1-A36A-E75622F7046E}" type="datetime1">
              <a:rPr lang="en-US" smtClean="0"/>
              <a:t>7/20/2026</a:t>
            </a:fld>
            <a:endParaRPr lang="en-US"/>
          </a:p>
        </p:txBody>
      </p:sp>
      <p:sp>
        <p:nvSpPr>
          <p:cNvPr id="15" name="Slide Number Placeholder 6">
            <a:extLst>
              <a:ext uri="{FF2B5EF4-FFF2-40B4-BE49-F238E27FC236}">
                <a16:creationId xmlns:a16="http://schemas.microsoft.com/office/drawing/2014/main" id="{A98A8E55-200E-96B4-1462-6DA457A20CE9}"/>
              </a:ext>
            </a:extLst>
          </p:cNvPr>
          <p:cNvSpPr>
            <a:spLocks noGrp="1"/>
          </p:cNvSpPr>
          <p:nvPr>
            <p:ph type="sldNum" sz="quarter" idx="12"/>
          </p:nvPr>
        </p:nvSpPr>
        <p:spPr>
          <a:xfrm>
            <a:off x="4735959" y="6343955"/>
            <a:ext cx="429207" cy="365125"/>
          </a:xfrm>
        </p:spPr>
        <p:txBody>
          <a:bodyPr>
            <a:noAutofit/>
          </a:bodyPr>
          <a:lstStyle/>
          <a:p>
            <a:fld id="{AEAA3239-9EA4-4A65-A281-97F994456D9F}" type="slidenum">
              <a:rPr lang="en-US" smtClean="0"/>
              <a:t>‹#›</a:t>
            </a:fld>
            <a:endParaRPr lang="en-US"/>
          </a:p>
        </p:txBody>
      </p:sp>
      <p:sp>
        <p:nvSpPr>
          <p:cNvPr id="3" name="Picture Placeholder 11">
            <a:extLst>
              <a:ext uri="{FF2B5EF4-FFF2-40B4-BE49-F238E27FC236}">
                <a16:creationId xmlns:a16="http://schemas.microsoft.com/office/drawing/2014/main" id="{48233842-32AB-C53C-CA20-8101D4E63DC5}"/>
              </a:ext>
            </a:extLst>
          </p:cNvPr>
          <p:cNvSpPr>
            <a:spLocks noGrp="1"/>
          </p:cNvSpPr>
          <p:nvPr>
            <p:ph type="pic" sz="quarter" idx="15"/>
          </p:nvPr>
        </p:nvSpPr>
        <p:spPr>
          <a:xfrm>
            <a:off x="5801536" y="0"/>
            <a:ext cx="6390464" cy="6858000"/>
          </a:xfrm>
          <a:blipFill>
            <a:blip r:embed="rId2">
              <a:alphaModFix amt="60000"/>
            </a:blip>
            <a:stretch>
              <a:fillRect/>
            </a:stretch>
          </a:blipFill>
        </p:spPr>
        <p:txBody>
          <a:bodyPr/>
          <a:lstStyle/>
          <a:p>
            <a:r>
              <a:rPr lang="en-US"/>
              <a:t>Click icon to add picture</a:t>
            </a:r>
          </a:p>
        </p:txBody>
      </p:sp>
    </p:spTree>
    <p:extLst>
      <p:ext uri="{BB962C8B-B14F-4D97-AF65-F5344CB8AC3E}">
        <p14:creationId xmlns:p14="http://schemas.microsoft.com/office/powerpoint/2010/main" val="947045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212664" y="687787"/>
            <a:ext cx="3363259" cy="1993392"/>
          </a:xfrm>
        </p:spPr>
        <p:txBody>
          <a:bodyPr anchor="b">
            <a:noAutofit/>
          </a:bodyPr>
          <a:lstStyle>
            <a:lvl1pPr>
              <a:defRPr sz="54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0"/>
            <a:ext cx="7584144" cy="6858000"/>
          </a:xfrm>
          <a:blipFill>
            <a:blip r:embed="rId2">
              <a:alphaModFix amt="60000"/>
            </a:blip>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212791" y="2880360"/>
            <a:ext cx="3363259" cy="3274612"/>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B09198F5-FF38-389C-E060-120AC6301809}"/>
              </a:ext>
            </a:extLst>
          </p:cNvPr>
          <p:cNvSpPr>
            <a:spLocks noGrp="1"/>
          </p:cNvSpPr>
          <p:nvPr>
            <p:ph type="ftr" sz="quarter" idx="16"/>
          </p:nvPr>
        </p:nvSpPr>
        <p:spPr>
          <a:xfrm>
            <a:off x="8212663" y="6343955"/>
            <a:ext cx="2012061" cy="365125"/>
          </a:xfrm>
        </p:spPr>
        <p:txBody>
          <a:bodyPr>
            <a:noAutofit/>
          </a:bodyPr>
          <a:lstStyle/>
          <a:p>
            <a:r>
              <a:rPr lang="en-US"/>
              <a:t>Sample Footer Text</a:t>
            </a:r>
            <a:endParaRPr lang="en-US" dirty="0"/>
          </a:p>
        </p:txBody>
      </p:sp>
      <p:sp>
        <p:nvSpPr>
          <p:cNvPr id="4" name="Date Placeholder 3">
            <a:extLst>
              <a:ext uri="{FF2B5EF4-FFF2-40B4-BE49-F238E27FC236}">
                <a16:creationId xmlns:a16="http://schemas.microsoft.com/office/drawing/2014/main" id="{15305F20-8340-4F06-2EA5-4D05FFED4587}"/>
              </a:ext>
            </a:extLst>
          </p:cNvPr>
          <p:cNvSpPr>
            <a:spLocks noGrp="1"/>
          </p:cNvSpPr>
          <p:nvPr>
            <p:ph type="dt" sz="half" idx="15"/>
          </p:nvPr>
        </p:nvSpPr>
        <p:spPr>
          <a:xfrm>
            <a:off x="10224724" y="6343955"/>
            <a:ext cx="922372" cy="365125"/>
          </a:xfrm>
        </p:spPr>
        <p:txBody>
          <a:bodyPr>
            <a:noAutofit/>
          </a:bodyPr>
          <a:lstStyle/>
          <a:p>
            <a:fld id="{AA28231D-ABE1-4859-B037-5D42FA8F4858}" type="datetime1">
              <a:rPr lang="en-US" smtClean="0"/>
              <a:t>7/20/2026</a:t>
            </a:fld>
            <a:endParaRPr lang="en-US" dirty="0"/>
          </a:p>
        </p:txBody>
      </p:sp>
      <p:sp>
        <p:nvSpPr>
          <p:cNvPr id="10" name="Slide Number Placeholder 9">
            <a:extLst>
              <a:ext uri="{FF2B5EF4-FFF2-40B4-BE49-F238E27FC236}">
                <a16:creationId xmlns:a16="http://schemas.microsoft.com/office/drawing/2014/main" id="{4963CA08-6B63-DC1E-8CB3-C323C9040122}"/>
              </a:ext>
            </a:extLst>
          </p:cNvPr>
          <p:cNvSpPr>
            <a:spLocks noGrp="1"/>
          </p:cNvSpPr>
          <p:nvPr>
            <p:ph type="sldNum" sz="quarter" idx="17"/>
          </p:nvPr>
        </p:nvSpPr>
        <p:spPr>
          <a:xfrm>
            <a:off x="11147096" y="6343955"/>
            <a:ext cx="429207" cy="365125"/>
          </a:xfr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2318447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5698" y="685800"/>
            <a:ext cx="3364992" cy="1996301"/>
          </a:xfrm>
        </p:spPr>
        <p:txBody>
          <a:bodyPr anchor="b">
            <a:noAutofit/>
          </a:bodyPr>
          <a:lstStyle>
            <a:lvl1pPr>
              <a:defRPr sz="54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5698" y="2880360"/>
            <a:ext cx="3364992" cy="3234856"/>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8">
            <a:extLst>
              <a:ext uri="{FF2B5EF4-FFF2-40B4-BE49-F238E27FC236}">
                <a16:creationId xmlns:a16="http://schemas.microsoft.com/office/drawing/2014/main" id="{C119522C-433C-CA02-AD5B-2ABB39A41622}"/>
              </a:ext>
            </a:extLst>
          </p:cNvPr>
          <p:cNvSpPr>
            <a:spLocks noGrp="1"/>
          </p:cNvSpPr>
          <p:nvPr>
            <p:ph type="ftr" sz="quarter" idx="16"/>
          </p:nvPr>
        </p:nvSpPr>
        <p:spPr>
          <a:xfrm>
            <a:off x="615698" y="6343955"/>
            <a:ext cx="2012061" cy="365125"/>
          </a:xfrm>
        </p:spPr>
        <p:txBody>
          <a:bodyPr>
            <a:noAutofit/>
          </a:bodyPr>
          <a:lstStyle/>
          <a:p>
            <a:r>
              <a:rPr lang="en-US"/>
              <a:t>Sample Footer Text</a:t>
            </a:r>
            <a:endParaRPr lang="en-US" dirty="0"/>
          </a:p>
        </p:txBody>
      </p:sp>
      <p:sp>
        <p:nvSpPr>
          <p:cNvPr id="7" name="Date Placeholder 3">
            <a:extLst>
              <a:ext uri="{FF2B5EF4-FFF2-40B4-BE49-F238E27FC236}">
                <a16:creationId xmlns:a16="http://schemas.microsoft.com/office/drawing/2014/main" id="{E76C67AD-99A1-8DF0-C332-BB3E0C537172}"/>
              </a:ext>
            </a:extLst>
          </p:cNvPr>
          <p:cNvSpPr>
            <a:spLocks noGrp="1"/>
          </p:cNvSpPr>
          <p:nvPr>
            <p:ph type="dt" sz="half" idx="15"/>
          </p:nvPr>
        </p:nvSpPr>
        <p:spPr>
          <a:xfrm>
            <a:off x="2627759" y="6343955"/>
            <a:ext cx="922372" cy="365125"/>
          </a:xfrm>
        </p:spPr>
        <p:txBody>
          <a:bodyPr>
            <a:noAutofit/>
          </a:bodyPr>
          <a:lstStyle/>
          <a:p>
            <a:fld id="{AAA916C4-9175-479B-9610-7E06A2EDFEE0}" type="datetime1">
              <a:rPr lang="en-US" smtClean="0"/>
              <a:t>7/20/2026</a:t>
            </a:fld>
            <a:endParaRPr lang="en-US" dirty="0"/>
          </a:p>
        </p:txBody>
      </p:sp>
      <p:sp>
        <p:nvSpPr>
          <p:cNvPr id="13" name="Slide Number Placeholder 9">
            <a:extLst>
              <a:ext uri="{FF2B5EF4-FFF2-40B4-BE49-F238E27FC236}">
                <a16:creationId xmlns:a16="http://schemas.microsoft.com/office/drawing/2014/main" id="{C8D2CF7B-FF7A-7960-DB96-2B1846DA41A0}"/>
              </a:ext>
            </a:extLst>
          </p:cNvPr>
          <p:cNvSpPr>
            <a:spLocks noGrp="1"/>
          </p:cNvSpPr>
          <p:nvPr>
            <p:ph type="sldNum" sz="quarter" idx="17"/>
          </p:nvPr>
        </p:nvSpPr>
        <p:spPr>
          <a:xfrm>
            <a:off x="3550131" y="6343955"/>
            <a:ext cx="429207" cy="365125"/>
          </a:xfrm>
        </p:spPr>
        <p:txBody>
          <a:bodyPr>
            <a:noAutofit/>
          </a:bodyPr>
          <a:lstStyle/>
          <a:p>
            <a:fld id="{AEAA3239-9EA4-4A65-A281-97F994456D9F}" type="slidenum">
              <a:rPr lang="en-US" smtClean="0"/>
              <a:t>‹#›</a:t>
            </a:fld>
            <a:endParaRPr lang="en-US"/>
          </a:p>
        </p:txBody>
      </p:sp>
      <p:sp>
        <p:nvSpPr>
          <p:cNvPr id="4" name="Picture Placeholder 10">
            <a:extLst>
              <a:ext uri="{FF2B5EF4-FFF2-40B4-BE49-F238E27FC236}">
                <a16:creationId xmlns:a16="http://schemas.microsoft.com/office/drawing/2014/main" id="{B08A763A-F1F9-D459-6C34-397656627599}"/>
              </a:ext>
            </a:extLst>
          </p:cNvPr>
          <p:cNvSpPr>
            <a:spLocks noGrp="1"/>
          </p:cNvSpPr>
          <p:nvPr>
            <p:ph type="pic" sz="quarter" idx="13" hasCustomPrompt="1"/>
          </p:nvPr>
        </p:nvSpPr>
        <p:spPr>
          <a:xfrm>
            <a:off x="4607856" y="0"/>
            <a:ext cx="7584144" cy="6858000"/>
          </a:xfrm>
          <a:blipFill>
            <a:blip r:embed="rId2">
              <a:alphaModFix amt="60000"/>
            </a:blip>
            <a:stretch>
              <a:fillRect/>
            </a:stretch>
          </a:blipFill>
        </p:spPr>
        <p:txBody>
          <a:bodyPr/>
          <a:lstStyle>
            <a:lvl1pPr marL="0" indent="0">
              <a:buNone/>
              <a:defRPr/>
            </a:lvl1pPr>
          </a:lstStyle>
          <a:p>
            <a:r>
              <a:rPr lang="en-US" dirty="0"/>
              <a:t>.</a:t>
            </a:r>
          </a:p>
        </p:txBody>
      </p:sp>
    </p:spTree>
    <p:extLst>
      <p:ext uri="{BB962C8B-B14F-4D97-AF65-F5344CB8AC3E}">
        <p14:creationId xmlns:p14="http://schemas.microsoft.com/office/powerpoint/2010/main" val="21819643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839200" y="685800"/>
            <a:ext cx="2748115" cy="2743200"/>
          </a:xfrm>
          <a:noFill/>
        </p:spPr>
        <p:txBody>
          <a:bodyPr anchor="t">
            <a:noAutofit/>
          </a:body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5487E718-4223-B4DB-C92A-99E891E642B8}"/>
              </a:ext>
            </a:extLst>
          </p:cNvPr>
          <p:cNvSpPr>
            <a:spLocks noGrp="1"/>
          </p:cNvSpPr>
          <p:nvPr>
            <p:ph type="pic" sz="quarter" idx="15"/>
          </p:nvPr>
        </p:nvSpPr>
        <p:spPr>
          <a:xfrm>
            <a:off x="0" y="0"/>
            <a:ext cx="8229600" cy="6858000"/>
          </a:xfrm>
          <a:blipFill>
            <a:blip r:embed="rId2">
              <a:alphaModFix amt="60000"/>
            </a:blip>
            <a:stretch>
              <a:fillRect/>
            </a:stretch>
          </a:blipFill>
        </p:spPr>
        <p:txBody>
          <a:bodyPr/>
          <a:lstStyle/>
          <a:p>
            <a:r>
              <a:rPr lang="en-US"/>
              <a:t>Click icon to add picture</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839200" y="3703320"/>
            <a:ext cx="2743201" cy="2476061"/>
          </a:xfrm>
          <a:noFill/>
        </p:spPr>
        <p:txBody>
          <a:bodyPr vert="horz" lIns="91440" tIns="45720" rIns="91440" bIns="45720" rtlCol="0">
            <a:noAutofit/>
          </a:bodyPr>
          <a:lstStyle>
            <a:lvl1pPr marL="0" indent="0">
              <a:buNone/>
              <a:defRPr lang="en-US" sz="1400" dirty="0"/>
            </a:lvl1pPr>
            <a:lvl2pPr marL="228600" indent="0">
              <a:buNone/>
              <a:defRPr lang="en-US" sz="1400" dirty="0"/>
            </a:lvl2pPr>
            <a:lvl3pPr marL="457200" indent="0">
              <a:buNone/>
              <a:defRPr lang="en-US" sz="1400" dirty="0"/>
            </a:lvl3pPr>
            <a:lvl4pPr marL="685800" indent="0">
              <a:buNone/>
              <a:defRPr lang="en-US" sz="1400" dirty="0"/>
            </a:lvl4pPr>
            <a:lvl5pPr marL="914400" indent="0">
              <a:buNone/>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39200" y="6343955"/>
            <a:ext cx="1404460" cy="365125"/>
          </a:xfrm>
          <a:noFill/>
        </p:spPr>
        <p:txBody>
          <a:bodyPr>
            <a:noAutofit/>
          </a:bodyPr>
          <a:lstStyle/>
          <a:p>
            <a:r>
              <a:rPr lang="en-US"/>
              <a:t>Sample Footer Text</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292522" y="6343955"/>
            <a:ext cx="854573" cy="365125"/>
          </a:xfrm>
          <a:noFill/>
        </p:spPr>
        <p:txBody>
          <a:bodyPr>
            <a:noAutofit/>
          </a:bodyPr>
          <a:lstStyle>
            <a:lvl1pPr>
              <a:defRPr>
                <a:solidFill>
                  <a:schemeClr val="tx1"/>
                </a:solidFill>
                <a:effectLst/>
              </a:defRPr>
            </a:lvl1pPr>
          </a:lstStyle>
          <a:p>
            <a:fld id="{71AD2788-6390-4160-9542-0F1C554F0165}" type="datetime1">
              <a:rPr lang="en-US" smtClean="0"/>
              <a:t>7/20/2026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147096" y="6343955"/>
            <a:ext cx="429207" cy="365125"/>
          </a:xfrm>
          <a:noFill/>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21695498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5697" y="685800"/>
            <a:ext cx="2748114" cy="2743200"/>
          </a:xfrm>
        </p:spPr>
        <p:txBody>
          <a:bodyPr anchor="t">
            <a:noAutofit/>
          </a:body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616691" y="3703320"/>
            <a:ext cx="2743200" cy="2476061"/>
          </a:xfrm>
        </p:spPr>
        <p:txBody>
          <a:bodyPr vert="horz" lIns="91440" tIns="45720" rIns="91440" bIns="45720" rtlCol="0">
            <a:noAutofit/>
          </a:bodyPr>
          <a:lstStyle>
            <a:lvl1pPr marL="0" indent="0">
              <a:buNone/>
              <a:defRPr lang="en-US" sz="1400" dirty="0"/>
            </a:lvl1pPr>
            <a:lvl2pPr marL="228600" indent="0">
              <a:buNone/>
              <a:defRPr lang="en-US" sz="1400" dirty="0"/>
            </a:lvl2pPr>
            <a:lvl3pPr marL="457200" indent="0">
              <a:buNone/>
              <a:defRPr lang="en-US" sz="1400" dirty="0"/>
            </a:lvl3pPr>
            <a:lvl4pPr marL="685800" indent="0">
              <a:buNone/>
              <a:defRPr lang="en-US" sz="1400" dirty="0"/>
            </a:lvl4pPr>
            <a:lvl5pPr marL="914400" indent="0">
              <a:buNone/>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5">
            <a:extLst>
              <a:ext uri="{FF2B5EF4-FFF2-40B4-BE49-F238E27FC236}">
                <a16:creationId xmlns:a16="http://schemas.microsoft.com/office/drawing/2014/main" id="{644F6AEF-CB45-AC6F-F205-7AB277670F4E}"/>
              </a:ext>
            </a:extLst>
          </p:cNvPr>
          <p:cNvSpPr>
            <a:spLocks noGrp="1"/>
          </p:cNvSpPr>
          <p:nvPr>
            <p:ph type="ftr" sz="quarter" idx="11"/>
          </p:nvPr>
        </p:nvSpPr>
        <p:spPr>
          <a:xfrm>
            <a:off x="615697" y="6343955"/>
            <a:ext cx="1404460" cy="365125"/>
          </a:xfrm>
        </p:spPr>
        <p:txBody>
          <a:bodyPr>
            <a:noAutofit/>
          </a:bodyPr>
          <a:lstStyle/>
          <a:p>
            <a:r>
              <a:rPr lang="en-US"/>
              <a:t>Sample Footer Text</a:t>
            </a:r>
            <a:endParaRPr lang="en-US" dirty="0"/>
          </a:p>
        </p:txBody>
      </p:sp>
      <p:sp>
        <p:nvSpPr>
          <p:cNvPr id="14" name="Date Placeholder 4">
            <a:extLst>
              <a:ext uri="{FF2B5EF4-FFF2-40B4-BE49-F238E27FC236}">
                <a16:creationId xmlns:a16="http://schemas.microsoft.com/office/drawing/2014/main" id="{980DDA2F-B408-A7AF-463F-3F6ED55C1A9C}"/>
              </a:ext>
            </a:extLst>
          </p:cNvPr>
          <p:cNvSpPr>
            <a:spLocks noGrp="1"/>
          </p:cNvSpPr>
          <p:nvPr>
            <p:ph type="dt" sz="half" idx="10"/>
          </p:nvPr>
        </p:nvSpPr>
        <p:spPr>
          <a:xfrm>
            <a:off x="2069019" y="6343955"/>
            <a:ext cx="854573" cy="365125"/>
          </a:xfrm>
        </p:spPr>
        <p:txBody>
          <a:bodyPr>
            <a:noAutofit/>
          </a:bodyPr>
          <a:lstStyle>
            <a:lvl1pPr>
              <a:defRPr>
                <a:solidFill>
                  <a:schemeClr val="tx1"/>
                </a:solidFill>
                <a:effectLst/>
              </a:defRPr>
            </a:lvl1pPr>
          </a:lstStyle>
          <a:p>
            <a:fld id="{C6E6CDFB-328D-4B9A-B955-967B0C6194A8}" type="datetime1">
              <a:rPr lang="en-US" smtClean="0"/>
              <a:t>7/20/2026</a:t>
            </a:fld>
            <a:endParaRPr lang="en-US" dirty="0"/>
          </a:p>
        </p:txBody>
      </p:sp>
      <p:sp>
        <p:nvSpPr>
          <p:cNvPr id="16" name="Slide Number Placeholder 6">
            <a:extLst>
              <a:ext uri="{FF2B5EF4-FFF2-40B4-BE49-F238E27FC236}">
                <a16:creationId xmlns:a16="http://schemas.microsoft.com/office/drawing/2014/main" id="{9C6A3F52-E7A3-B732-2650-C47F8BE25FF4}"/>
              </a:ext>
            </a:extLst>
          </p:cNvPr>
          <p:cNvSpPr>
            <a:spLocks noGrp="1"/>
          </p:cNvSpPr>
          <p:nvPr>
            <p:ph type="sldNum" sz="quarter" idx="12"/>
          </p:nvPr>
        </p:nvSpPr>
        <p:spPr>
          <a:xfrm>
            <a:off x="2923593" y="6343955"/>
            <a:ext cx="429207" cy="365125"/>
          </a:xfrm>
        </p:spPr>
        <p:txBody>
          <a:bodyPr>
            <a:noAutofit/>
          </a:bodyPr>
          <a:lstStyle/>
          <a:p>
            <a:fld id="{AEAA3239-9EA4-4A65-A281-97F994456D9F}" type="slidenum">
              <a:rPr lang="en-US" smtClean="0"/>
              <a:t>‹#›</a:t>
            </a:fld>
            <a:endParaRPr lang="en-US"/>
          </a:p>
        </p:txBody>
      </p:sp>
      <p:sp>
        <p:nvSpPr>
          <p:cNvPr id="5" name="Picture Placeholder 3">
            <a:extLst>
              <a:ext uri="{FF2B5EF4-FFF2-40B4-BE49-F238E27FC236}">
                <a16:creationId xmlns:a16="http://schemas.microsoft.com/office/drawing/2014/main" id="{80894EEF-95B5-F8FE-9FBB-D5DFD413C066}"/>
              </a:ext>
            </a:extLst>
          </p:cNvPr>
          <p:cNvSpPr>
            <a:spLocks noGrp="1"/>
          </p:cNvSpPr>
          <p:nvPr>
            <p:ph type="pic" sz="quarter" idx="15"/>
          </p:nvPr>
        </p:nvSpPr>
        <p:spPr>
          <a:xfrm>
            <a:off x="3962400" y="0"/>
            <a:ext cx="8229600" cy="6858000"/>
          </a:xfrm>
          <a:blipFill>
            <a:blip r:embed="rId2">
              <a:alphaModFix amt="60000"/>
            </a:blip>
            <a:stretch>
              <a:fillRect/>
            </a:stretch>
          </a:blipFill>
        </p:spPr>
        <p:txBody>
          <a:bodyPr/>
          <a:lstStyle/>
          <a:p>
            <a:r>
              <a:rPr lang="en-US"/>
              <a:t>Click icon to add picture</a:t>
            </a:r>
          </a:p>
        </p:txBody>
      </p:sp>
    </p:spTree>
    <p:extLst>
      <p:ext uri="{BB962C8B-B14F-4D97-AF65-F5344CB8AC3E}">
        <p14:creationId xmlns:p14="http://schemas.microsoft.com/office/powerpoint/2010/main" val="42611547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Picture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6" y="4343400"/>
            <a:ext cx="4019522" cy="1159931"/>
          </a:xfrm>
        </p:spPr>
        <p:txBody>
          <a:bodyPr anchor="t">
            <a:noAutofit/>
          </a:bodyPr>
          <a:lstStyle>
            <a:lvl1pPr>
              <a:defRPr sz="5400"/>
            </a:lvl1p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0E0CE544-3552-FE00-5B00-942E522A2A5A}"/>
              </a:ext>
            </a:extLst>
          </p:cNvPr>
          <p:cNvSpPr>
            <a:spLocks noGrp="1"/>
          </p:cNvSpPr>
          <p:nvPr>
            <p:ph type="pic" sz="quarter" idx="15"/>
          </p:nvPr>
        </p:nvSpPr>
        <p:spPr>
          <a:xfrm>
            <a:off x="0" y="0"/>
            <a:ext cx="12192000" cy="3886200"/>
          </a:xfrm>
          <a:blipFill>
            <a:blip r:embed="rId2">
              <a:alphaModFix amt="60000"/>
            </a:blip>
            <a:stretch>
              <a:fillRect/>
            </a:stretch>
          </a:blipFill>
        </p:spPr>
        <p:txBody>
          <a:bodyPr/>
          <a:lstStyle/>
          <a:p>
            <a:r>
              <a:rPr lang="en-US"/>
              <a:t>Click icon to add picture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181600" y="4343400"/>
            <a:ext cx="6400800" cy="1159931"/>
          </a:xfrm>
        </p:spPr>
        <p:txBody>
          <a:bodyPr vert="horz" lIns="91440" tIns="45720" rIns="91440" bIns="45720" rtlCol="0">
            <a:noAutofit/>
          </a:bodyPr>
          <a:lstStyle>
            <a:lvl1pPr marL="0" indent="0">
              <a:buNone/>
              <a:defRPr lang="en-US" sz="1400" dirty="0"/>
            </a:lvl1pPr>
            <a:lvl2pPr marL="228600" indent="0">
              <a:buNone/>
              <a:defRPr lang="en-US" sz="1400" dirty="0"/>
            </a:lvl2pPr>
            <a:lvl3pPr marL="457200" indent="0">
              <a:buNone/>
              <a:defRPr lang="en-US" sz="1400" dirty="0"/>
            </a:lvl3pPr>
            <a:lvl4pPr marL="685800" indent="0">
              <a:buNone/>
              <a:defRPr lang="en-US" sz="1400" dirty="0"/>
            </a:lvl4pPr>
            <a:lvl5pPr marL="914400" indent="0">
              <a:buNone/>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noAutofit/>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noAutofit/>
          </a:bodyPr>
          <a:lstStyle/>
          <a:p>
            <a:fld id="{0A994DB4-9653-4FD4-8A14-5DAFB68B0E92}" type="datetime1">
              <a:rPr lang="en-US" smtClean="0"/>
              <a:t>7/20/2026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34860114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Picture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6" y="3886200"/>
            <a:ext cx="3044954" cy="2245126"/>
          </a:xfrm>
        </p:spPr>
        <p:txBody>
          <a:bodyPr anchor="b">
            <a:noAutofit/>
          </a:bodyPr>
          <a:lstStyle>
            <a:lvl1pPr>
              <a:defRPr sz="54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12192000" cy="3443331"/>
          </a:xfrm>
          <a:blipFill>
            <a:blip r:embed="rId2">
              <a:alphaModFix amt="60000"/>
            </a:blip>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267200" y="3886200"/>
            <a:ext cx="7315199" cy="2245127"/>
          </a:xfrm>
        </p:spPr>
        <p:txBody>
          <a:bodyPr vert="horz" lIns="91440" tIns="45720" rIns="91440" bIns="45720" rtlCol="0">
            <a:noAutofit/>
          </a:bodyPr>
          <a:lstStyle>
            <a:lvl1pPr marL="0" indent="0">
              <a:buNone/>
              <a:defRPr lang="en-US" sz="1400" b="0" i="0" dirty="0">
                <a:latin typeface="+mn-lt"/>
              </a:defRPr>
            </a:lvl1pPr>
            <a:lvl2pPr marL="228600" indent="0">
              <a:buNone/>
              <a:defRPr lang="en-US" sz="1400" b="0" i="0" dirty="0">
                <a:latin typeface="+mn-lt"/>
              </a:defRPr>
            </a:lvl2pPr>
            <a:lvl3pPr marL="457200" indent="0">
              <a:buNone/>
              <a:defRPr lang="en-US" sz="1400" b="0" i="0" dirty="0">
                <a:latin typeface="+mn-lt"/>
              </a:defRPr>
            </a:lvl3pPr>
            <a:lvl4pPr marL="685800" indent="0">
              <a:buNone/>
              <a:defRPr lang="en-US" sz="1400" b="0" i="0" dirty="0">
                <a:latin typeface="+mn-lt"/>
              </a:defRPr>
            </a:lvl4pPr>
            <a:lvl5pPr marL="914400" indent="0">
              <a:buNone/>
              <a:defRPr lang="en-US" sz="1400" b="0" i="0" dirty="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noAutofit/>
          </a:bodyPr>
          <a:lstStyle/>
          <a:p>
            <a:r>
              <a:rPr lang="en-US"/>
              <a:t>Sample Footer Text</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noAutofit/>
          </a:bodyPr>
          <a:lstStyle/>
          <a:p>
            <a:fld id="{0BECFC22-7333-427C-A7BB-2A423772B9A0}" type="datetime1">
              <a:rPr lang="en-US" smtClean="0"/>
              <a:t>7/20/2026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1298660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with Picture">
    <p:bg>
      <p:bgPr>
        <a:solidFill>
          <a:schemeClr val="tx2"/>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C6C0090-085A-1FB3-B3B7-D8DA73A125FE}"/>
              </a:ext>
            </a:extLst>
          </p:cNvPr>
          <p:cNvSpPr>
            <a:spLocks noGrp="1"/>
          </p:cNvSpPr>
          <p:nvPr>
            <p:ph type="ctrTitle"/>
          </p:nvPr>
        </p:nvSpPr>
        <p:spPr>
          <a:xfrm>
            <a:off x="614172" y="4419600"/>
            <a:ext cx="10963657" cy="1352245"/>
          </a:xfrm>
        </p:spPr>
        <p:txBody>
          <a:bodyPr vert="horz" lIns="91440" tIns="45720" rIns="91440" bIns="45720" rtlCol="0" anchor="b">
            <a:noAutofit/>
          </a:bodyPr>
          <a:lstStyle>
            <a:lvl1pPr>
              <a:defRPr lang="en-US" sz="7000" dirty="0">
                <a:solidFill>
                  <a:schemeClr val="bg2"/>
                </a:solidFill>
              </a:defRPr>
            </a:lvl1pPr>
          </a:lstStyle>
          <a:p>
            <a:pPr lvl="0"/>
            <a:r>
              <a:rPr lang="en-US"/>
              <a:t>Click to edit Master title style</a:t>
            </a:r>
            <a:endParaRPr lang="en-US" dirty="0"/>
          </a:p>
        </p:txBody>
      </p:sp>
      <p:sp>
        <p:nvSpPr>
          <p:cNvPr id="10" name="Subtitle 2">
            <a:extLst>
              <a:ext uri="{FF2B5EF4-FFF2-40B4-BE49-F238E27FC236}">
                <a16:creationId xmlns:a16="http://schemas.microsoft.com/office/drawing/2014/main" id="{76834447-947D-F9FA-98D1-8BF0FC477ABA}"/>
              </a:ext>
            </a:extLst>
          </p:cNvPr>
          <p:cNvSpPr>
            <a:spLocks noGrp="1"/>
          </p:cNvSpPr>
          <p:nvPr>
            <p:ph type="subTitle" idx="1"/>
          </p:nvPr>
        </p:nvSpPr>
        <p:spPr>
          <a:xfrm>
            <a:off x="614172" y="5943600"/>
            <a:ext cx="10963657" cy="609600"/>
          </a:xfrm>
        </p:spPr>
        <p:txBody>
          <a:bodyPr vert="horz" lIns="91440" tIns="45720" rIns="91440" bIns="45720" rtlCol="0" anchor="t">
            <a:noAutofit/>
          </a:bodyPr>
          <a:lstStyle>
            <a:lvl1pPr marL="0" indent="0">
              <a:buNone/>
              <a:defRPr lang="en-US" sz="1800" dirty="0">
                <a:solidFill>
                  <a:schemeClr val="bg2"/>
                </a:solidFill>
              </a:defRPr>
            </a:lvl1pPr>
          </a:lstStyle>
          <a:p>
            <a:pPr lvl="0"/>
            <a:r>
              <a:rPr lang="en-US"/>
              <a:t>Click to edit Master subtitle style</a:t>
            </a:r>
            <a:endParaRPr lang="en-US" dirty="0"/>
          </a:p>
        </p:txBody>
      </p:sp>
      <p:sp>
        <p:nvSpPr>
          <p:cNvPr id="15" name="Picture Placeholder 14">
            <a:extLst>
              <a:ext uri="{FF2B5EF4-FFF2-40B4-BE49-F238E27FC236}">
                <a16:creationId xmlns:a16="http://schemas.microsoft.com/office/drawing/2014/main" id="{2573ACD2-30C7-6922-D14F-66F23CBA3774}"/>
              </a:ext>
            </a:extLst>
          </p:cNvPr>
          <p:cNvSpPr>
            <a:spLocks noGrp="1"/>
          </p:cNvSpPr>
          <p:nvPr>
            <p:ph type="pic" sz="quarter" idx="17"/>
          </p:nvPr>
        </p:nvSpPr>
        <p:spPr>
          <a:xfrm>
            <a:off x="0" y="0"/>
            <a:ext cx="12192000" cy="4114800"/>
          </a:xfrm>
          <a:blipFill>
            <a:blip r:embed="rId2">
              <a:alphaModFix amt="60000"/>
            </a:blip>
            <a:stretch>
              <a:fillRect/>
            </a:stretch>
          </a:blipFill>
        </p:spPr>
        <p:txBody>
          <a:bodyPr/>
          <a:lstStyle/>
          <a:p>
            <a:r>
              <a:rPr lang="en-US"/>
              <a:t>Click icon to add picture</a:t>
            </a:r>
            <a:endParaRPr lang="en-US" dirty="0"/>
          </a:p>
        </p:txBody>
      </p:sp>
    </p:spTree>
    <p:extLst>
      <p:ext uri="{BB962C8B-B14F-4D97-AF65-F5344CB8AC3E}">
        <p14:creationId xmlns:p14="http://schemas.microsoft.com/office/powerpoint/2010/main" val="230938521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09599" y="685800"/>
            <a:ext cx="3044954" cy="2035724"/>
          </a:xfrm>
        </p:spPr>
        <p:txBody>
          <a:bodyPr anchor="t">
            <a:noAutofit/>
          </a:bodyPr>
          <a:lstStyle>
            <a:lvl1pPr>
              <a:defRPr sz="54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259158" y="685800"/>
            <a:ext cx="7315199" cy="2014665"/>
          </a:xfrm>
        </p:spPr>
        <p:txBody>
          <a:bodyPr vert="horz" lIns="91440" tIns="45720" rIns="91440" bIns="45720" rtlCol="0" anchor="b">
            <a:noAutofit/>
          </a:bodyPr>
          <a:lstStyle>
            <a:lvl1pPr marL="0" indent="0">
              <a:buNone/>
              <a:defRPr lang="en-US" sz="1400" b="0" i="0" dirty="0">
                <a:latin typeface="+mn-lt"/>
              </a:defRPr>
            </a:lvl1pPr>
            <a:lvl2pPr marL="228600" indent="0">
              <a:buNone/>
              <a:defRPr lang="en-US" sz="1400" b="0" i="0" dirty="0">
                <a:latin typeface="+mn-lt"/>
              </a:defRPr>
            </a:lvl2pPr>
            <a:lvl3pPr marL="457200" indent="0">
              <a:buNone/>
              <a:defRPr lang="en-US" sz="1400" b="0" i="0" dirty="0">
                <a:latin typeface="+mn-lt"/>
              </a:defRPr>
            </a:lvl3pPr>
            <a:lvl4pPr marL="685800" indent="0">
              <a:buNone/>
              <a:defRPr lang="en-US" sz="1400" b="0" i="0" dirty="0">
                <a:latin typeface="+mn-lt"/>
              </a:defRPr>
            </a:lvl4pPr>
            <a:lvl5pPr marL="914400" indent="0">
              <a:buNone/>
              <a:defRPr lang="en-US" sz="1400" b="0" i="0" dirty="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609600" y="2896372"/>
            <a:ext cx="2791027" cy="365125"/>
          </a:xfrm>
        </p:spPr>
        <p:txBody>
          <a:bodyPr>
            <a:noAutofit/>
          </a:bodyPr>
          <a:lstStyle/>
          <a:p>
            <a:r>
              <a:rPr lang="en-US"/>
              <a:t>Sample Footer Text</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9565894" y="2896372"/>
            <a:ext cx="1559379" cy="365125"/>
          </a:xfrm>
        </p:spPr>
        <p:txBody>
          <a:bodyPr>
            <a:noAutofit/>
          </a:bodyPr>
          <a:lstStyle/>
          <a:p>
            <a:fld id="{B78D85C6-8657-43F4-BE68-8F80962A5435}" type="datetime1">
              <a:rPr lang="en-US" smtClean="0"/>
              <a:t>7/20/2026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145151" y="2896372"/>
            <a:ext cx="429207" cy="365125"/>
          </a:xfrm>
        </p:spPr>
        <p:txBody>
          <a:bodyPr>
            <a:noAutofit/>
          </a:bodyPr>
          <a:lstStyle/>
          <a:p>
            <a:fld id="{AEAA3239-9EA4-4A65-A281-97F994456D9F}" type="slidenum">
              <a:rPr lang="en-US" smtClean="0"/>
              <a:t>‹#›</a:t>
            </a:fld>
            <a:endParaRPr lang="en-US"/>
          </a:p>
        </p:txBody>
      </p:sp>
      <p:sp>
        <p:nvSpPr>
          <p:cNvPr id="3" name="Picture Placeholder 10">
            <a:extLst>
              <a:ext uri="{FF2B5EF4-FFF2-40B4-BE49-F238E27FC236}">
                <a16:creationId xmlns:a16="http://schemas.microsoft.com/office/drawing/2014/main" id="{4178283B-8F20-CAA0-928D-318B857F9592}"/>
              </a:ext>
            </a:extLst>
          </p:cNvPr>
          <p:cNvSpPr>
            <a:spLocks noGrp="1"/>
          </p:cNvSpPr>
          <p:nvPr>
            <p:ph type="pic" sz="quarter" idx="13" hasCustomPrompt="1"/>
          </p:nvPr>
        </p:nvSpPr>
        <p:spPr>
          <a:xfrm>
            <a:off x="-1" y="3414669"/>
            <a:ext cx="12192000" cy="3443331"/>
          </a:xfrm>
          <a:blipFill>
            <a:blip r:embed="rId2">
              <a:alphaModFix amt="60000"/>
            </a:blip>
            <a:stretch>
              <a:fillRect/>
            </a:stretch>
          </a:blipFill>
        </p:spPr>
        <p:txBody>
          <a:bodyPr/>
          <a:lstStyle>
            <a:lvl1pPr marL="0" indent="0">
              <a:buNone/>
              <a:defRPr/>
            </a:lvl1pPr>
          </a:lstStyle>
          <a:p>
            <a:r>
              <a:rPr lang="en-US" dirty="0"/>
              <a:t>.</a:t>
            </a:r>
          </a:p>
        </p:txBody>
      </p:sp>
    </p:spTree>
    <p:extLst>
      <p:ext uri="{BB962C8B-B14F-4D97-AF65-F5344CB8AC3E}">
        <p14:creationId xmlns:p14="http://schemas.microsoft.com/office/powerpoint/2010/main" val="42076729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Picture 14">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685808"/>
            <a:ext cx="5483353" cy="1388318"/>
          </a:xfrm>
        </p:spPr>
        <p:txBody>
          <a:bodyPr anchor="b">
            <a:noAutofit/>
          </a:body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648" y="2651760"/>
            <a:ext cx="5483352" cy="3521850"/>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a:extLst>
              <a:ext uri="{FF2B5EF4-FFF2-40B4-BE49-F238E27FC236}">
                <a16:creationId xmlns:a16="http://schemas.microsoft.com/office/drawing/2014/main" id="{4AB12E0E-A617-768A-7E0E-472481185B12}"/>
              </a:ext>
            </a:extLst>
          </p:cNvPr>
          <p:cNvSpPr>
            <a:spLocks noGrp="1"/>
          </p:cNvSpPr>
          <p:nvPr>
            <p:ph type="pic" sz="quarter" idx="18"/>
          </p:nvPr>
        </p:nvSpPr>
        <p:spPr>
          <a:xfrm>
            <a:off x="6717792" y="685807"/>
            <a:ext cx="4864608" cy="5486377"/>
          </a:xfrm>
          <a:blipFill>
            <a:blip r:embed="rId2">
              <a:alphaModFix amt="60000"/>
            </a:blip>
            <a:stretch>
              <a:fillRect/>
            </a:stretch>
          </a:blipFill>
        </p:spPr>
        <p:txBody>
          <a:bodyPr/>
          <a:lstStyle/>
          <a:p>
            <a:r>
              <a:rPr lang="en-US"/>
              <a:t>Click icon to add picture</a:t>
            </a:r>
          </a:p>
        </p:txBody>
      </p:sp>
      <p:cxnSp>
        <p:nvCxnSpPr>
          <p:cNvPr id="3" name="Straight Connector 2">
            <a:extLst>
              <a:ext uri="{FF2B5EF4-FFF2-40B4-BE49-F238E27FC236}">
                <a16:creationId xmlns:a16="http://schemas.microsoft.com/office/drawing/2014/main" id="{EC1D70B4-629A-1A3A-D1BB-D35C3AED4BAD}"/>
              </a:ext>
            </a:extLst>
          </p:cNvPr>
          <p:cNvCxnSpPr>
            <a:cxnSpLocks/>
          </p:cNvCxnSpPr>
          <p:nvPr userDrawn="1"/>
        </p:nvCxnSpPr>
        <p:spPr>
          <a:xfrm>
            <a:off x="609600" y="2362229"/>
            <a:ext cx="5486400"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Footer Placeholder 7">
            <a:extLst>
              <a:ext uri="{FF2B5EF4-FFF2-40B4-BE49-F238E27FC236}">
                <a16:creationId xmlns:a16="http://schemas.microsoft.com/office/drawing/2014/main" id="{8F922763-A12B-44C2-4F2D-AAD3B317EC9A}"/>
              </a:ext>
            </a:extLst>
          </p:cNvPr>
          <p:cNvSpPr>
            <a:spLocks noGrp="1"/>
          </p:cNvSpPr>
          <p:nvPr>
            <p:ph type="ftr" sz="quarter" idx="15"/>
          </p:nvPr>
        </p:nvSpPr>
        <p:spPr>
          <a:xfrm>
            <a:off x="612647" y="6343955"/>
            <a:ext cx="2805405" cy="365125"/>
          </a:xfrm>
        </p:spPr>
        <p:txBody>
          <a:bodyPr>
            <a:noAutofit/>
          </a:bodyPr>
          <a:lstStyle/>
          <a:p>
            <a:r>
              <a:rPr lang="en-US" dirty="0"/>
              <a:t>Sample Footer Text</a:t>
            </a:r>
          </a:p>
        </p:txBody>
      </p:sp>
      <p:sp>
        <p:nvSpPr>
          <p:cNvPr id="11" name="Date Placeholder 6">
            <a:extLst>
              <a:ext uri="{FF2B5EF4-FFF2-40B4-BE49-F238E27FC236}">
                <a16:creationId xmlns:a16="http://schemas.microsoft.com/office/drawing/2014/main" id="{88D44AB0-B4BD-5097-DB6C-0B96B75B1DA6}"/>
              </a:ext>
            </a:extLst>
          </p:cNvPr>
          <p:cNvSpPr>
            <a:spLocks noGrp="1"/>
          </p:cNvSpPr>
          <p:nvPr>
            <p:ph type="dt" sz="half" idx="19"/>
          </p:nvPr>
        </p:nvSpPr>
        <p:spPr>
          <a:xfrm>
            <a:off x="8893929" y="6343955"/>
            <a:ext cx="2202644" cy="365125"/>
          </a:xfrm>
        </p:spPr>
        <p:txBody>
          <a:bodyPr>
            <a:noAutofit/>
          </a:bodyPr>
          <a:lstStyle/>
          <a:p>
            <a:fld id="{59D65A6B-59CD-4A95-97A1-5003425BCE52}" type="datetime1">
              <a:rPr lang="en-US" smtClean="0"/>
              <a:t>7/20/2026</a:t>
            </a:fld>
            <a:endParaRPr lang="en-US" dirty="0"/>
          </a:p>
        </p:txBody>
      </p:sp>
      <p:sp>
        <p:nvSpPr>
          <p:cNvPr id="14" name="Slide Number Placeholder 8">
            <a:extLst>
              <a:ext uri="{FF2B5EF4-FFF2-40B4-BE49-F238E27FC236}">
                <a16:creationId xmlns:a16="http://schemas.microsoft.com/office/drawing/2014/main" id="{8EA9CC9C-E71E-C316-0680-F4BD6EDC87C1}"/>
              </a:ext>
            </a:extLst>
          </p:cNvPr>
          <p:cNvSpPr>
            <a:spLocks noGrp="1"/>
          </p:cNvSpPr>
          <p:nvPr>
            <p:ph type="sldNum" sz="quarter" idx="16"/>
          </p:nvPr>
        </p:nvSpPr>
        <p:spPr>
          <a:xfrm>
            <a:off x="11147096" y="6343955"/>
            <a:ext cx="429207" cy="365125"/>
          </a:xfrm>
        </p:spPr>
        <p:txBody>
          <a:bodyPr>
            <a:noAutofit/>
          </a:bodyPr>
          <a:lstStyle/>
          <a:p>
            <a:fld id="{AEAA3239-9EA4-4A65-A281-97F994456D9F}" type="slidenum">
              <a:rPr lang="en-US" smtClean="0"/>
              <a:t>‹#›</a:t>
            </a:fld>
            <a:endParaRPr lang="en-US" dirty="0"/>
          </a:p>
        </p:txBody>
      </p:sp>
    </p:spTree>
    <p:extLst>
      <p:ext uri="{BB962C8B-B14F-4D97-AF65-F5344CB8AC3E}">
        <p14:creationId xmlns:p14="http://schemas.microsoft.com/office/powerpoint/2010/main" val="352334095"/>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Picture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685800"/>
            <a:ext cx="10969753" cy="898525"/>
          </a:xfrm>
        </p:spPr>
        <p:txBody>
          <a:bodyPr anchor="b">
            <a:noAutofit/>
          </a:body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54E15E62-FEF2-298A-EC8D-72D59188CB27}"/>
              </a:ext>
            </a:extLst>
          </p:cNvPr>
          <p:cNvCxnSpPr>
            <a:cxnSpLocks/>
          </p:cNvCxnSpPr>
          <p:nvPr userDrawn="1"/>
        </p:nvCxnSpPr>
        <p:spPr>
          <a:xfrm>
            <a:off x="609600" y="1905000"/>
            <a:ext cx="10972800"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09600" y="2286012"/>
            <a:ext cx="5479474" cy="2987658"/>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a:extLst>
              <a:ext uri="{FF2B5EF4-FFF2-40B4-BE49-F238E27FC236}">
                <a16:creationId xmlns:a16="http://schemas.microsoft.com/office/drawing/2014/main" id="{C4892D5B-0772-8929-54F9-AA16EED38E2B}"/>
              </a:ext>
            </a:extLst>
          </p:cNvPr>
          <p:cNvSpPr>
            <a:spLocks noGrp="1"/>
          </p:cNvSpPr>
          <p:nvPr>
            <p:ph type="pic" sz="quarter" idx="18"/>
          </p:nvPr>
        </p:nvSpPr>
        <p:spPr>
          <a:xfrm>
            <a:off x="6715575" y="2285301"/>
            <a:ext cx="4863778" cy="3886188"/>
          </a:xfrm>
          <a:blipFill>
            <a:blip r:embed="rId2">
              <a:alphaModFix amt="60000"/>
            </a:blip>
            <a:stretch>
              <a:fillRect/>
            </a:stretch>
          </a:blipFill>
        </p:spPr>
        <p:txBody>
          <a:bodyPr/>
          <a:lstStyle/>
          <a:p>
            <a:r>
              <a:rPr lang="en-US"/>
              <a:t>Click icon to add picture</a:t>
            </a:r>
            <a:endParaRPr lang="en-US" dirty="0"/>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612647" y="6343955"/>
            <a:ext cx="2642932" cy="365125"/>
          </a:xfrm>
        </p:spPr>
        <p:txBody>
          <a:bodyPr>
            <a:noAutofit/>
          </a:bodyPr>
          <a:lstStyle/>
          <a:p>
            <a:r>
              <a:rPr lang="en-US"/>
              <a:t>Sample Footer Text</a:t>
            </a:r>
            <a:endParaRPr lang="en-US" dirty="0"/>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9686595" y="6343955"/>
            <a:ext cx="1449697" cy="365125"/>
          </a:xfrm>
        </p:spPr>
        <p:txBody>
          <a:bodyPr>
            <a:noAutofit/>
          </a:bodyPr>
          <a:lstStyle/>
          <a:p>
            <a:fld id="{AEBE612C-E459-4252-B286-C98BDF4C5E92}" type="datetime1">
              <a:rPr lang="en-US" smtClean="0"/>
              <a:t>7/20/2026</a:t>
            </a:fld>
            <a:endParaRPr lang="en-US" dirty="0"/>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11136293" y="6343955"/>
            <a:ext cx="443060" cy="365125"/>
          </a:xfrm>
        </p:spPr>
        <p:txBody>
          <a:bodyPr>
            <a:noAutofit/>
          </a:bodyPr>
          <a:lstStyle/>
          <a:p>
            <a:fld id="{AEAA3239-9EA4-4A65-A281-97F994456D9F}" type="slidenum">
              <a:rPr lang="en-US" smtClean="0"/>
              <a:t>‹#›</a:t>
            </a:fld>
            <a:endParaRPr lang="en-US" dirty="0"/>
          </a:p>
        </p:txBody>
      </p:sp>
    </p:spTree>
    <p:extLst>
      <p:ext uri="{BB962C8B-B14F-4D97-AF65-F5344CB8AC3E}">
        <p14:creationId xmlns:p14="http://schemas.microsoft.com/office/powerpoint/2010/main" val="1184242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089903" y="685807"/>
            <a:ext cx="5486400" cy="1388302"/>
          </a:xfrm>
        </p:spPr>
        <p:txBody>
          <a:bodyPr anchor="b">
            <a:noAutofit/>
          </a:bodyPr>
          <a:lstStyle/>
          <a:p>
            <a:r>
              <a:rPr lang="en-US"/>
              <a:t>Click to edit Master title style</a:t>
            </a:r>
            <a:endParaRPr lang="en-US" dirty="0"/>
          </a:p>
        </p:txBody>
      </p:sp>
      <p:sp>
        <p:nvSpPr>
          <p:cNvPr id="16" name="Picture Placeholder 5">
            <a:extLst>
              <a:ext uri="{FF2B5EF4-FFF2-40B4-BE49-F238E27FC236}">
                <a16:creationId xmlns:a16="http://schemas.microsoft.com/office/drawing/2014/main" id="{3F8ACB4F-E132-97B5-797E-ADFB9AC83456}"/>
              </a:ext>
            </a:extLst>
          </p:cNvPr>
          <p:cNvSpPr>
            <a:spLocks noGrp="1"/>
          </p:cNvSpPr>
          <p:nvPr>
            <p:ph type="pic" sz="quarter" idx="18"/>
          </p:nvPr>
        </p:nvSpPr>
        <p:spPr>
          <a:xfrm>
            <a:off x="616658" y="685807"/>
            <a:ext cx="4864608" cy="5486377"/>
          </a:xfrm>
          <a:blipFill>
            <a:blip r:embed="rId2">
              <a:alphaModFix amt="60000"/>
            </a:blip>
            <a:stretch>
              <a:fillRect/>
            </a:stretch>
          </a:blipFill>
        </p:spPr>
        <p:txBody>
          <a:bodyPr/>
          <a:lstStyle/>
          <a:p>
            <a:r>
              <a:rPr lang="en-US"/>
              <a:t>Click icon to add picture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089903" y="2650330"/>
            <a:ext cx="5486400" cy="3521854"/>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a:extLst>
              <a:ext uri="{FF2B5EF4-FFF2-40B4-BE49-F238E27FC236}">
                <a16:creationId xmlns:a16="http://schemas.microsoft.com/office/drawing/2014/main" id="{60415657-C9CC-A8DC-C841-09A42AC901EC}"/>
              </a:ext>
            </a:extLst>
          </p:cNvPr>
          <p:cNvCxnSpPr>
            <a:cxnSpLocks/>
          </p:cNvCxnSpPr>
          <p:nvPr userDrawn="1"/>
        </p:nvCxnSpPr>
        <p:spPr>
          <a:xfrm>
            <a:off x="6089903" y="2362219"/>
            <a:ext cx="5486400"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Footer Placeholder 7">
            <a:extLst>
              <a:ext uri="{FF2B5EF4-FFF2-40B4-BE49-F238E27FC236}">
                <a16:creationId xmlns:a16="http://schemas.microsoft.com/office/drawing/2014/main" id="{D65827FC-FBF0-2A7B-2AE9-11D916DB970C}"/>
              </a:ext>
            </a:extLst>
          </p:cNvPr>
          <p:cNvSpPr>
            <a:spLocks noGrp="1"/>
          </p:cNvSpPr>
          <p:nvPr>
            <p:ph type="ftr" sz="quarter" idx="15"/>
          </p:nvPr>
        </p:nvSpPr>
        <p:spPr>
          <a:xfrm>
            <a:off x="612647" y="6343955"/>
            <a:ext cx="2805405" cy="365125"/>
          </a:xfrm>
        </p:spPr>
        <p:txBody>
          <a:bodyPr>
            <a:noAutofit/>
          </a:bodyPr>
          <a:lstStyle/>
          <a:p>
            <a:r>
              <a:rPr lang="en-US" dirty="0"/>
              <a:t>Sample Footer Text</a:t>
            </a:r>
          </a:p>
        </p:txBody>
      </p:sp>
      <p:sp>
        <p:nvSpPr>
          <p:cNvPr id="3" name="Date Placeholder 6">
            <a:extLst>
              <a:ext uri="{FF2B5EF4-FFF2-40B4-BE49-F238E27FC236}">
                <a16:creationId xmlns:a16="http://schemas.microsoft.com/office/drawing/2014/main" id="{7D3F37AD-0904-9EC0-EFEE-899B457A4536}"/>
              </a:ext>
            </a:extLst>
          </p:cNvPr>
          <p:cNvSpPr>
            <a:spLocks noGrp="1"/>
          </p:cNvSpPr>
          <p:nvPr>
            <p:ph type="dt" sz="half" idx="19"/>
          </p:nvPr>
        </p:nvSpPr>
        <p:spPr>
          <a:xfrm>
            <a:off x="8893929" y="6343955"/>
            <a:ext cx="2202644" cy="365125"/>
          </a:xfrm>
        </p:spPr>
        <p:txBody>
          <a:bodyPr>
            <a:noAutofit/>
          </a:bodyPr>
          <a:lstStyle/>
          <a:p>
            <a:fld id="{D8568ADA-B78D-4076-A9DF-6C8E04B71243}" type="datetime1">
              <a:rPr lang="en-US" smtClean="0"/>
              <a:t>7/20/2026</a:t>
            </a:fld>
            <a:endParaRPr lang="en-US"/>
          </a:p>
        </p:txBody>
      </p:sp>
      <p:sp>
        <p:nvSpPr>
          <p:cNvPr id="6" name="Slide Number Placeholder 8">
            <a:extLst>
              <a:ext uri="{FF2B5EF4-FFF2-40B4-BE49-F238E27FC236}">
                <a16:creationId xmlns:a16="http://schemas.microsoft.com/office/drawing/2014/main" id="{655EC9E8-1A84-6C33-ADB3-D40020F50907}"/>
              </a:ext>
            </a:extLst>
          </p:cNvPr>
          <p:cNvSpPr>
            <a:spLocks noGrp="1"/>
          </p:cNvSpPr>
          <p:nvPr>
            <p:ph type="sldNum" sz="quarter" idx="16"/>
          </p:nvPr>
        </p:nvSpPr>
        <p:spPr>
          <a:xfrm>
            <a:off x="11147096" y="6343955"/>
            <a:ext cx="429207" cy="365125"/>
          </a:xfr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21425829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09599" y="685800"/>
            <a:ext cx="4564763" cy="1426798"/>
          </a:xfrm>
        </p:spPr>
        <p:txBody>
          <a:bodyPr anchor="b">
            <a:noAutofit/>
          </a:bodyPr>
          <a:lstStyle>
            <a:lvl1pPr>
              <a:defRPr sz="5400"/>
            </a:lvl1p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45580E71-5349-7975-EE00-1D48FBB45527}"/>
              </a:ext>
            </a:extLst>
          </p:cNvPr>
          <p:cNvSpPr>
            <a:spLocks noGrp="1"/>
          </p:cNvSpPr>
          <p:nvPr>
            <p:ph type="pic" sz="quarter" idx="15"/>
          </p:nvPr>
        </p:nvSpPr>
        <p:spPr>
          <a:xfrm>
            <a:off x="609599" y="2514600"/>
            <a:ext cx="4564763" cy="3636598"/>
          </a:xfrm>
          <a:blipFill>
            <a:blip r:embed="rId2">
              <a:alphaModFix amt="60000"/>
            </a:blip>
            <a:stretch>
              <a:fillRect/>
            </a:stretch>
          </a:blipFill>
        </p:spPr>
        <p:txBody>
          <a:bodyPr/>
          <a:lstStyle/>
          <a:p>
            <a:r>
              <a:rPr lang="en-US"/>
              <a:t>Click icon to add picture</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790060" y="685800"/>
            <a:ext cx="5792341" cy="5465398"/>
          </a:xfrm>
        </p:spPr>
        <p:txBody>
          <a:bodyPr anchor="b">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noAutofit/>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noAutofit/>
          </a:bodyPr>
          <a:lstStyle/>
          <a:p>
            <a:fld id="{E3ED234F-BBE0-48A3-AC31-D10A1F3BC187}" type="datetime1">
              <a:rPr lang="en-US" smtClean="0"/>
              <a:t>7/20/2026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20979622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Picture 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685800"/>
            <a:ext cx="10963655" cy="891102"/>
          </a:xfrm>
        </p:spPr>
        <p:txBody>
          <a:bodyPr anchor="b">
            <a:noAutofit/>
          </a:bodyPr>
          <a:lstStyle>
            <a:lvl1pPr>
              <a:defRPr sz="5400"/>
            </a:lvl1p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2EC4665C-5805-BDA9-0EA4-387D86C88ABA}"/>
              </a:ext>
            </a:extLst>
          </p:cNvPr>
          <p:cNvSpPr>
            <a:spLocks noGrp="1"/>
          </p:cNvSpPr>
          <p:nvPr>
            <p:ph type="pic" sz="quarter" idx="15"/>
          </p:nvPr>
        </p:nvSpPr>
        <p:spPr>
          <a:xfrm>
            <a:off x="612647" y="2057400"/>
            <a:ext cx="2740153" cy="4091502"/>
          </a:xfrm>
          <a:blipFill>
            <a:blip r:embed="rId2">
              <a:alphaModFix amt="60000"/>
            </a:blip>
            <a:stretch>
              <a:fillRect/>
            </a:stretch>
          </a:blipFill>
        </p:spPr>
        <p:txBody>
          <a:bodyPr/>
          <a:lstStyle/>
          <a:p>
            <a:r>
              <a:rPr lang="en-US"/>
              <a:t>Click icon to add picture</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3810001" y="2057400"/>
            <a:ext cx="7766302" cy="4091502"/>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noAutofit/>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noAutofit/>
          </a:bodyPr>
          <a:lstStyle/>
          <a:p>
            <a:fld id="{AA0D3809-2B53-482D-AD1B-8B09C4B2656C}" type="datetime1">
              <a:rPr lang="en-US" smtClean="0"/>
              <a:t>7/20/2026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9850194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Number Large">
    <p:bg>
      <p:bgRef idx="1001">
        <a:schemeClr val="bg1"/>
      </p:bgRef>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E1DA757D-A9AE-985A-6EEE-C02E46D45DC9}"/>
              </a:ext>
            </a:extLst>
          </p:cNvPr>
          <p:cNvSpPr/>
          <p:nvPr/>
        </p:nvSpPr>
        <p:spPr>
          <a:xfrm>
            <a:off x="11250895" y="4343400"/>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50" cap="flat">
            <a:solidFill>
              <a:schemeClr val="accent4"/>
            </a:solidFill>
            <a:prstDash val="solid"/>
            <a:miter/>
          </a:ln>
        </p:spPr>
        <p:txBody>
          <a:bodyPr rtlCol="0" anchor="ctr"/>
          <a:lstStyle/>
          <a:p>
            <a:pPr algn="l" rtl="0"/>
            <a:endParaRPr lang="en-US"/>
          </a:p>
        </p:txBody>
      </p:sp>
      <p:sp>
        <p:nvSpPr>
          <p:cNvPr id="8" name="Freeform: Shape 7">
            <a:extLst>
              <a:ext uri="{FF2B5EF4-FFF2-40B4-BE49-F238E27FC236}">
                <a16:creationId xmlns:a16="http://schemas.microsoft.com/office/drawing/2014/main" id="{271E517F-7D77-FEA1-94A2-D8522A1BF181}"/>
              </a:ext>
            </a:extLst>
          </p:cNvPr>
          <p:cNvSpPr/>
          <p:nvPr/>
        </p:nvSpPr>
        <p:spPr>
          <a:xfrm>
            <a:off x="685800" y="4693895"/>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50" cap="flat">
            <a:solidFill>
              <a:schemeClr val="accent4"/>
            </a:solidFill>
            <a:prstDash val="solid"/>
            <a:miter/>
          </a:ln>
        </p:spPr>
        <p:txBody>
          <a:bodyPr rtlCol="0" anchor="ctr"/>
          <a:lstStyle/>
          <a:p>
            <a:pPr algn="l" rtl="0"/>
            <a:endParaRPr lang="en-US"/>
          </a:p>
        </p:txBody>
      </p:sp>
      <p:sp>
        <p:nvSpPr>
          <p:cNvPr id="11" name="Freeform: Shape 10">
            <a:extLst>
              <a:ext uri="{FF2B5EF4-FFF2-40B4-BE49-F238E27FC236}">
                <a16:creationId xmlns:a16="http://schemas.microsoft.com/office/drawing/2014/main" id="{562EAE4C-19D0-A0E4-1FDC-967BD2694E6F}"/>
              </a:ext>
            </a:extLst>
          </p:cNvPr>
          <p:cNvSpPr/>
          <p:nvPr/>
        </p:nvSpPr>
        <p:spPr>
          <a:xfrm>
            <a:off x="10998565" y="4425832"/>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50" cap="flat">
            <a:solidFill>
              <a:schemeClr val="accent4"/>
            </a:solidFill>
            <a:prstDash val="solid"/>
            <a:miter/>
          </a:ln>
        </p:spPr>
        <p:txBody>
          <a:bodyPr rtlCol="0" anchor="ctr"/>
          <a:lstStyle/>
          <a:p>
            <a:pPr algn="l" rtl="0"/>
            <a:endParaRPr lang="en-US"/>
          </a:p>
        </p:txBody>
      </p:sp>
      <p:sp>
        <p:nvSpPr>
          <p:cNvPr id="12" name="Freeform: Shape 11">
            <a:extLst>
              <a:ext uri="{FF2B5EF4-FFF2-40B4-BE49-F238E27FC236}">
                <a16:creationId xmlns:a16="http://schemas.microsoft.com/office/drawing/2014/main" id="{77E35C93-E0FF-6186-7502-985D78DA9B28}"/>
              </a:ext>
            </a:extLst>
          </p:cNvPr>
          <p:cNvSpPr/>
          <p:nvPr/>
        </p:nvSpPr>
        <p:spPr>
          <a:xfrm>
            <a:off x="10976145" y="4425837"/>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50" cap="flat">
            <a:solidFill>
              <a:schemeClr val="accent4"/>
            </a:solidFill>
            <a:prstDash val="solid"/>
            <a:miter/>
          </a:ln>
        </p:spPr>
        <p:txBody>
          <a:bodyPr rtlCol="0" anchor="ctr"/>
          <a:lstStyle/>
          <a:p>
            <a:pPr algn="l" rtl="0"/>
            <a:endParaRPr lang="en-US"/>
          </a:p>
        </p:txBody>
      </p:sp>
      <p:sp>
        <p:nvSpPr>
          <p:cNvPr id="15" name="Title 14">
            <a:extLst>
              <a:ext uri="{FF2B5EF4-FFF2-40B4-BE49-F238E27FC236}">
                <a16:creationId xmlns:a16="http://schemas.microsoft.com/office/drawing/2014/main" id="{D4E889F8-D8CB-1564-17A8-26A2F4258445}"/>
              </a:ext>
            </a:extLst>
          </p:cNvPr>
          <p:cNvSpPr>
            <a:spLocks noGrp="1"/>
          </p:cNvSpPr>
          <p:nvPr>
            <p:ph type="title"/>
          </p:nvPr>
        </p:nvSpPr>
        <p:spPr>
          <a:xfrm>
            <a:off x="612649" y="5025460"/>
            <a:ext cx="9144000" cy="868680"/>
          </a:xfrm>
        </p:spPr>
        <p:txBody>
          <a:bodyPr anchor="t">
            <a:normAutofit/>
          </a:bodyPr>
          <a:lstStyle>
            <a:lvl1pPr>
              <a:lnSpc>
                <a:spcPct val="110000"/>
              </a:lnSpc>
              <a:defRPr sz="1800" cap="none" baseline="0">
                <a:solidFill>
                  <a:schemeClr val="tx2"/>
                </a:solidFill>
              </a:defRPr>
            </a:lvl1pPr>
          </a:lstStyle>
          <a:p>
            <a:r>
              <a:rPr lang="en-US"/>
              <a:t>Click to edit Master title style</a:t>
            </a:r>
          </a:p>
        </p:txBody>
      </p:sp>
      <p:sp>
        <p:nvSpPr>
          <p:cNvPr id="13" name="Content Placeholder 12">
            <a:extLst>
              <a:ext uri="{FF2B5EF4-FFF2-40B4-BE49-F238E27FC236}">
                <a16:creationId xmlns:a16="http://schemas.microsoft.com/office/drawing/2014/main" id="{13B51AE5-91E2-069A-7DF2-EB394DA25E2D}"/>
              </a:ext>
            </a:extLst>
          </p:cNvPr>
          <p:cNvSpPr>
            <a:spLocks noGrp="1"/>
          </p:cNvSpPr>
          <p:nvPr>
            <p:ph sz="quarter" idx="15" hasCustomPrompt="1"/>
          </p:nvPr>
        </p:nvSpPr>
        <p:spPr>
          <a:xfrm>
            <a:off x="582484" y="1143000"/>
            <a:ext cx="10115679" cy="3474720"/>
          </a:xfrm>
        </p:spPr>
        <p:txBody>
          <a:bodyPr anchor="ctr">
            <a:noAutofit/>
          </a:bodyPr>
          <a:lstStyle>
            <a:lvl1pPr>
              <a:lnSpc>
                <a:spcPct val="90000"/>
              </a:lnSpc>
              <a:defRPr sz="28000"/>
            </a:lvl1pPr>
          </a:lstStyle>
          <a:p>
            <a:pPr lvl="0"/>
            <a:r>
              <a:rPr lang="en-US" dirty="0"/>
              <a:t>##%</a:t>
            </a:r>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noAutofit/>
          </a:bodyPr>
          <a:lstStyle>
            <a:lvl1pPr algn="l" rtl="0">
              <a:defRPr>
                <a:solidFill>
                  <a:schemeClr val="tx1"/>
                </a:solidFill>
              </a:defRPr>
            </a:lvl1pPr>
          </a:lstStyle>
          <a:p>
            <a:r>
              <a:rPr lang="en-US"/>
              <a:t>Sample Footer Text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noAutofit/>
          </a:bodyPr>
          <a:lstStyle>
            <a:lvl1pPr algn="r" rtl="0">
              <a:defRPr>
                <a:solidFill>
                  <a:schemeClr val="tx1"/>
                </a:solidFill>
              </a:defRPr>
            </a:lvl1pPr>
          </a:lstStyle>
          <a:p>
            <a:fld id="{154F04C1-B149-48D4-90B8-E64820B32F59}" type="datetime1">
              <a:rPr lang="en-US" smtClean="0"/>
              <a:t>7/20/2026</a:t>
            </a:fld>
            <a:endParaRPr lang="en-US"/>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noAutofit/>
          </a:bodyPr>
          <a:lstStyle>
            <a:lvl1pPr algn="r" rtl="0">
              <a:defRPr>
                <a:solidFill>
                  <a:schemeClr val="tx1"/>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3651120387"/>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umber Large 2">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FE73F6F-B481-328B-CE64-8485DC66B8EA}"/>
              </a:ext>
            </a:extLst>
          </p:cNvPr>
          <p:cNvSpPr/>
          <p:nvPr/>
        </p:nvSpPr>
        <p:spPr>
          <a:xfrm>
            <a:off x="11254003" y="729226"/>
            <a:ext cx="6296" cy="742941"/>
          </a:xfrm>
          <a:custGeom>
            <a:avLst/>
            <a:gdLst>
              <a:gd name="connsiteX0" fmla="*/ 0 w 6296"/>
              <a:gd name="connsiteY0" fmla="*/ 0 h 742941"/>
              <a:gd name="connsiteX1" fmla="*/ 0 w 6296"/>
              <a:gd name="connsiteY1" fmla="*/ 742942 h 742941"/>
            </a:gdLst>
            <a:ahLst/>
            <a:cxnLst>
              <a:cxn ang="0">
                <a:pos x="connsiteX0" y="connsiteY0"/>
              </a:cxn>
              <a:cxn ang="0">
                <a:pos x="connsiteX1" y="connsiteY1"/>
              </a:cxn>
            </a:cxnLst>
            <a:rect l="l" t="t" r="r" b="b"/>
            <a:pathLst>
              <a:path w="6296" h="742941">
                <a:moveTo>
                  <a:pt x="0" y="0"/>
                </a:moveTo>
                <a:lnTo>
                  <a:pt x="0" y="742942"/>
                </a:lnTo>
              </a:path>
            </a:pathLst>
          </a:custGeom>
          <a:ln w="31077" cap="flat">
            <a:solidFill>
              <a:schemeClr val="accent4"/>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57D968F-BFC6-694E-9A7C-A113E7DEBF65}"/>
              </a:ext>
            </a:extLst>
          </p:cNvPr>
          <p:cNvSpPr/>
          <p:nvPr/>
        </p:nvSpPr>
        <p:spPr>
          <a:xfrm>
            <a:off x="10866791" y="1080910"/>
            <a:ext cx="742942" cy="6296"/>
          </a:xfrm>
          <a:custGeom>
            <a:avLst/>
            <a:gdLst>
              <a:gd name="connsiteX0" fmla="*/ 742942 w 742942"/>
              <a:gd name="connsiteY0" fmla="*/ 0 h 6296"/>
              <a:gd name="connsiteX1" fmla="*/ 0 w 742942"/>
              <a:gd name="connsiteY1" fmla="*/ 0 h 6296"/>
            </a:gdLst>
            <a:ahLst/>
            <a:cxnLst>
              <a:cxn ang="0">
                <a:pos x="connsiteX0" y="connsiteY0"/>
              </a:cxn>
              <a:cxn ang="0">
                <a:pos x="connsiteX1" y="connsiteY1"/>
              </a:cxn>
            </a:cxnLst>
            <a:rect l="l" t="t" r="r" b="b"/>
            <a:pathLst>
              <a:path w="742942" h="6296">
                <a:moveTo>
                  <a:pt x="742942" y="0"/>
                </a:moveTo>
                <a:lnTo>
                  <a:pt x="0" y="0"/>
                </a:lnTo>
              </a:path>
            </a:pathLst>
          </a:custGeom>
          <a:ln w="31077" cap="flat">
            <a:solidFill>
              <a:schemeClr val="accent4"/>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77A14AD-A403-0816-9FED-F4E7BB405B17}"/>
              </a:ext>
            </a:extLst>
          </p:cNvPr>
          <p:cNvSpPr/>
          <p:nvPr/>
        </p:nvSpPr>
        <p:spPr>
          <a:xfrm>
            <a:off x="11003886" y="811408"/>
            <a:ext cx="525338" cy="525339"/>
          </a:xfrm>
          <a:custGeom>
            <a:avLst/>
            <a:gdLst>
              <a:gd name="connsiteX0" fmla="*/ 525339 w 525338"/>
              <a:gd name="connsiteY0" fmla="*/ 0 h 525339"/>
              <a:gd name="connsiteX1" fmla="*/ 0 w 525338"/>
              <a:gd name="connsiteY1" fmla="*/ 525339 h 525339"/>
            </a:gdLst>
            <a:ahLst/>
            <a:cxnLst>
              <a:cxn ang="0">
                <a:pos x="connsiteX0" y="connsiteY0"/>
              </a:cxn>
              <a:cxn ang="0">
                <a:pos x="connsiteX1" y="connsiteY1"/>
              </a:cxn>
            </a:cxnLst>
            <a:rect l="l" t="t" r="r" b="b"/>
            <a:pathLst>
              <a:path w="525338" h="525339">
                <a:moveTo>
                  <a:pt x="525339" y="0"/>
                </a:moveTo>
                <a:lnTo>
                  <a:pt x="0" y="525339"/>
                </a:lnTo>
              </a:path>
            </a:pathLst>
          </a:custGeom>
          <a:ln w="31077" cap="flat">
            <a:solidFill>
              <a:schemeClr val="accent4"/>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C5DE6E3-5C5B-04A2-6D84-63D852F6062A}"/>
              </a:ext>
            </a:extLst>
          </p:cNvPr>
          <p:cNvSpPr/>
          <p:nvPr/>
        </p:nvSpPr>
        <p:spPr>
          <a:xfrm>
            <a:off x="10981626" y="811414"/>
            <a:ext cx="525342" cy="525339"/>
          </a:xfrm>
          <a:custGeom>
            <a:avLst/>
            <a:gdLst>
              <a:gd name="connsiteX0" fmla="*/ 525343 w 525342"/>
              <a:gd name="connsiteY0" fmla="*/ 525339 h 525339"/>
              <a:gd name="connsiteX1" fmla="*/ 0 w 525342"/>
              <a:gd name="connsiteY1" fmla="*/ 0 h 525339"/>
            </a:gdLst>
            <a:ahLst/>
            <a:cxnLst>
              <a:cxn ang="0">
                <a:pos x="connsiteX0" y="connsiteY0"/>
              </a:cxn>
              <a:cxn ang="0">
                <a:pos x="connsiteX1" y="connsiteY1"/>
              </a:cxn>
            </a:cxnLst>
            <a:rect l="l" t="t" r="r" b="b"/>
            <a:pathLst>
              <a:path w="525342" h="525339">
                <a:moveTo>
                  <a:pt x="525343" y="525339"/>
                </a:moveTo>
                <a:lnTo>
                  <a:pt x="0" y="0"/>
                </a:lnTo>
              </a:path>
            </a:pathLst>
          </a:custGeom>
          <a:ln w="31077" cap="flat">
            <a:solidFill>
              <a:schemeClr val="accent4"/>
            </a:solidFill>
            <a:prstDash val="solid"/>
            <a:miter/>
          </a:ln>
        </p:spPr>
        <p:txBody>
          <a:bodyPr rtlCol="0" anchor="ctr"/>
          <a:lstStyle/>
          <a:p>
            <a:endParaRPr lang="en-US"/>
          </a:p>
        </p:txBody>
      </p:sp>
      <p:sp>
        <p:nvSpPr>
          <p:cNvPr id="13" name="Title 12">
            <a:extLst>
              <a:ext uri="{FF2B5EF4-FFF2-40B4-BE49-F238E27FC236}">
                <a16:creationId xmlns:a16="http://schemas.microsoft.com/office/drawing/2014/main" id="{6D258FD5-5B6B-DBB1-0F00-D02C71197F95}"/>
              </a:ext>
            </a:extLst>
          </p:cNvPr>
          <p:cNvSpPr>
            <a:spLocks noGrp="1"/>
          </p:cNvSpPr>
          <p:nvPr>
            <p:ph type="title"/>
          </p:nvPr>
        </p:nvSpPr>
        <p:spPr>
          <a:xfrm>
            <a:off x="612648" y="4859867"/>
            <a:ext cx="9144000" cy="1097280"/>
          </a:xfrm>
        </p:spPr>
        <p:txBody>
          <a:bodyPr anchor="t">
            <a:normAutofit/>
          </a:bodyPr>
          <a:lstStyle>
            <a:lvl1pPr>
              <a:lnSpc>
                <a:spcPct val="110000"/>
              </a:lnSpc>
              <a:defRPr sz="1800" cap="none" baseline="0"/>
            </a:lvl1pPr>
          </a:lstStyle>
          <a:p>
            <a:r>
              <a:rPr lang="en-US"/>
              <a:t>Click to edit Master title style</a:t>
            </a:r>
            <a:endParaRPr lang="en-US" dirty="0"/>
          </a:p>
        </p:txBody>
      </p:sp>
      <p:sp>
        <p:nvSpPr>
          <p:cNvPr id="8" name="Content Placeholder 12">
            <a:extLst>
              <a:ext uri="{FF2B5EF4-FFF2-40B4-BE49-F238E27FC236}">
                <a16:creationId xmlns:a16="http://schemas.microsoft.com/office/drawing/2014/main" id="{196BB08E-5668-89FF-C0AE-D8A83C783F77}"/>
              </a:ext>
            </a:extLst>
          </p:cNvPr>
          <p:cNvSpPr>
            <a:spLocks noGrp="1"/>
          </p:cNvSpPr>
          <p:nvPr>
            <p:ph sz="quarter" idx="15" hasCustomPrompt="1"/>
          </p:nvPr>
        </p:nvSpPr>
        <p:spPr>
          <a:xfrm>
            <a:off x="582484" y="1600199"/>
            <a:ext cx="9171115" cy="3259668"/>
          </a:xfrm>
        </p:spPr>
        <p:txBody>
          <a:bodyPr anchor="ctr">
            <a:noAutofit/>
          </a:bodyPr>
          <a:lstStyle>
            <a:lvl1pPr>
              <a:lnSpc>
                <a:spcPct val="90000"/>
              </a:lnSpc>
              <a:defRPr sz="28000"/>
            </a:lvl1pPr>
          </a:lstStyle>
          <a:p>
            <a:pPr lvl="0"/>
            <a:r>
              <a:rPr lang="en-US" dirty="0"/>
              <a:t>##%</a:t>
            </a:r>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noAutofit/>
          </a:bodyPr>
          <a:lstStyle>
            <a:lvl1pPr>
              <a:defRPr>
                <a:solidFill>
                  <a:schemeClr val="tx1"/>
                </a:solidFill>
              </a:defRPr>
            </a:lvl1pPr>
          </a:lstStyle>
          <a:p>
            <a:r>
              <a:rPr lang="en-US"/>
              <a:t>Sample Footer Text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noAutofit/>
          </a:bodyPr>
          <a:lstStyle>
            <a:lvl1pPr>
              <a:defRPr>
                <a:solidFill>
                  <a:schemeClr val="tx1"/>
                </a:solidFill>
              </a:defRPr>
            </a:lvl1pPr>
          </a:lstStyle>
          <a:p>
            <a:fld id="{81AED7B4-8DB4-40B0-90CF-49D3708442C0}" type="datetime1">
              <a:rPr lang="en-US" smtClean="0"/>
              <a:t>7/20/2026</a:t>
            </a:fld>
            <a:endParaRPr lang="en-US"/>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noAutofit/>
          </a:bodyPr>
          <a:lstStyle>
            <a:lvl1pPr>
              <a:defRPr>
                <a:solidFill>
                  <a:schemeClr val="tx1"/>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24727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Number Large 3">
    <p:bg>
      <p:bgPr>
        <a:solidFill>
          <a:schemeClr val="accent1">
            <a:lumMod val="50000"/>
          </a:schemeClr>
        </a:solid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132C402C-8B4C-3690-6875-FE157681B853}"/>
              </a:ext>
            </a:extLst>
          </p:cNvPr>
          <p:cNvSpPr>
            <a:spLocks noGrp="1"/>
          </p:cNvSpPr>
          <p:nvPr>
            <p:ph type="title"/>
          </p:nvPr>
        </p:nvSpPr>
        <p:spPr>
          <a:xfrm>
            <a:off x="612648" y="5257800"/>
            <a:ext cx="9144000" cy="868680"/>
          </a:xfrm>
        </p:spPr>
        <p:txBody>
          <a:bodyPr anchor="t">
            <a:normAutofit/>
          </a:bodyPr>
          <a:lstStyle>
            <a:lvl1pPr>
              <a:lnSpc>
                <a:spcPct val="110000"/>
              </a:lnSpc>
              <a:defRPr sz="1800" cap="none" baseline="0">
                <a:solidFill>
                  <a:schemeClr val="tx2"/>
                </a:solidFill>
              </a:defRPr>
            </a:lvl1pPr>
          </a:lstStyle>
          <a:p>
            <a:r>
              <a:rPr lang="en-US"/>
              <a:t>Click to edit Master title style</a:t>
            </a:r>
          </a:p>
        </p:txBody>
      </p:sp>
      <p:sp>
        <p:nvSpPr>
          <p:cNvPr id="14" name="Content Placeholder 12">
            <a:extLst>
              <a:ext uri="{FF2B5EF4-FFF2-40B4-BE49-F238E27FC236}">
                <a16:creationId xmlns:a16="http://schemas.microsoft.com/office/drawing/2014/main" id="{C80DC0CF-9044-3D55-7D8F-4CD97232E3E8}"/>
              </a:ext>
            </a:extLst>
          </p:cNvPr>
          <p:cNvSpPr>
            <a:spLocks noGrp="1"/>
          </p:cNvSpPr>
          <p:nvPr>
            <p:ph sz="quarter" idx="15" hasCustomPrompt="1"/>
          </p:nvPr>
        </p:nvSpPr>
        <p:spPr>
          <a:xfrm>
            <a:off x="582484" y="1143000"/>
            <a:ext cx="10115679" cy="3474720"/>
          </a:xfrm>
        </p:spPr>
        <p:txBody>
          <a:bodyPr anchor="ctr">
            <a:noAutofit/>
          </a:bodyPr>
          <a:lstStyle>
            <a:lvl1pPr>
              <a:lnSpc>
                <a:spcPct val="90000"/>
              </a:lnSpc>
              <a:defRPr sz="28000"/>
            </a:lvl1pPr>
          </a:lstStyle>
          <a:p>
            <a:pPr lvl="0"/>
            <a:r>
              <a:rPr lang="en-US" dirty="0"/>
              <a:t>##%</a:t>
            </a:r>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noAutofit/>
          </a:bodyPr>
          <a:lstStyle/>
          <a:p>
            <a:r>
              <a:rPr lang="en-US"/>
              <a:t>Sample Footer Text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noAutofit/>
          </a:bodyPr>
          <a:lstStyle/>
          <a:p>
            <a:fld id="{F861E720-2EA4-4832-8DC2-DC3D2BDBB07C}" type="datetime1">
              <a:rPr lang="en-US" smtClean="0"/>
              <a:t>7/20/2026</a:t>
            </a:fld>
            <a:endParaRPr lang="en-US"/>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
        <p:nvSpPr>
          <p:cNvPr id="6" name="Freeform: Shape 5">
            <a:extLst>
              <a:ext uri="{FF2B5EF4-FFF2-40B4-BE49-F238E27FC236}">
                <a16:creationId xmlns:a16="http://schemas.microsoft.com/office/drawing/2014/main" id="{1B480B90-B64C-0559-ACB2-7DBB57135C77}"/>
              </a:ext>
            </a:extLst>
          </p:cNvPr>
          <p:cNvSpPr/>
          <p:nvPr/>
        </p:nvSpPr>
        <p:spPr>
          <a:xfrm>
            <a:off x="11250895" y="4562062"/>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50" cap="flat">
            <a:solidFill>
              <a:schemeClr val="accent2"/>
            </a:solid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CD2E866D-D29F-1CC5-14B2-BB24F10745FE}"/>
              </a:ext>
            </a:extLst>
          </p:cNvPr>
          <p:cNvSpPr/>
          <p:nvPr/>
        </p:nvSpPr>
        <p:spPr>
          <a:xfrm>
            <a:off x="685800" y="4912557"/>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50" cap="flat">
            <a:solidFill>
              <a:schemeClr val="accent2"/>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8FA0DC7F-E416-CA3E-E389-945D5FA32CC9}"/>
              </a:ext>
            </a:extLst>
          </p:cNvPr>
          <p:cNvSpPr/>
          <p:nvPr/>
        </p:nvSpPr>
        <p:spPr>
          <a:xfrm>
            <a:off x="10998565" y="4644494"/>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50" cap="flat">
            <a:solidFill>
              <a:schemeClr val="accent2"/>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2D9CC5C-2252-AB09-49B5-FD1BE0E74E30}"/>
              </a:ext>
            </a:extLst>
          </p:cNvPr>
          <p:cNvSpPr/>
          <p:nvPr/>
        </p:nvSpPr>
        <p:spPr>
          <a:xfrm>
            <a:off x="10976145" y="4644499"/>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50" cap="flat">
            <a:solidFill>
              <a:schemeClr val="accent2"/>
            </a:solidFill>
            <a:prstDash val="solid"/>
            <a:miter/>
          </a:ln>
        </p:spPr>
        <p:txBody>
          <a:bodyPr rtlCol="0" anchor="ctr"/>
          <a:lstStyle/>
          <a:p>
            <a:endParaRPr lang="en-US"/>
          </a:p>
        </p:txBody>
      </p:sp>
    </p:spTree>
    <p:extLst>
      <p:ext uri="{BB962C8B-B14F-4D97-AF65-F5344CB8AC3E}">
        <p14:creationId xmlns:p14="http://schemas.microsoft.com/office/powerpoint/2010/main" val="2108005121"/>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tatement">
    <p:bg>
      <p:bgRef idx="1001">
        <a:schemeClr val="bg1"/>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979D7E7-81D7-BD45-ADEC-E83F7EF73EC8}"/>
              </a:ext>
            </a:extLst>
          </p:cNvPr>
          <p:cNvSpPr/>
          <p:nvPr/>
        </p:nvSpPr>
        <p:spPr>
          <a:xfrm>
            <a:off x="11254003" y="5410200"/>
            <a:ext cx="6296" cy="742941"/>
          </a:xfrm>
          <a:custGeom>
            <a:avLst/>
            <a:gdLst>
              <a:gd name="connsiteX0" fmla="*/ 0 w 6296"/>
              <a:gd name="connsiteY0" fmla="*/ 0 h 742941"/>
              <a:gd name="connsiteX1" fmla="*/ 0 w 6296"/>
              <a:gd name="connsiteY1" fmla="*/ 742942 h 742941"/>
            </a:gdLst>
            <a:ahLst/>
            <a:cxnLst>
              <a:cxn ang="0">
                <a:pos x="connsiteX0" y="connsiteY0"/>
              </a:cxn>
              <a:cxn ang="0">
                <a:pos x="connsiteX1" y="connsiteY1"/>
              </a:cxn>
            </a:cxnLst>
            <a:rect l="l" t="t" r="r" b="b"/>
            <a:pathLst>
              <a:path w="6296" h="742941">
                <a:moveTo>
                  <a:pt x="0" y="0"/>
                </a:moveTo>
                <a:lnTo>
                  <a:pt x="0" y="742942"/>
                </a:lnTo>
              </a:path>
            </a:pathLst>
          </a:custGeom>
          <a:ln w="31077" cap="flat">
            <a:solidFill>
              <a:schemeClr val="accent4"/>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6D6EAAA-843B-4F5B-47BF-3A0B75B59A45}"/>
              </a:ext>
            </a:extLst>
          </p:cNvPr>
          <p:cNvSpPr/>
          <p:nvPr/>
        </p:nvSpPr>
        <p:spPr>
          <a:xfrm>
            <a:off x="10866791" y="5761884"/>
            <a:ext cx="742942" cy="6296"/>
          </a:xfrm>
          <a:custGeom>
            <a:avLst/>
            <a:gdLst>
              <a:gd name="connsiteX0" fmla="*/ 742942 w 742942"/>
              <a:gd name="connsiteY0" fmla="*/ 0 h 6296"/>
              <a:gd name="connsiteX1" fmla="*/ 0 w 742942"/>
              <a:gd name="connsiteY1" fmla="*/ 0 h 6296"/>
            </a:gdLst>
            <a:ahLst/>
            <a:cxnLst>
              <a:cxn ang="0">
                <a:pos x="connsiteX0" y="connsiteY0"/>
              </a:cxn>
              <a:cxn ang="0">
                <a:pos x="connsiteX1" y="connsiteY1"/>
              </a:cxn>
            </a:cxnLst>
            <a:rect l="l" t="t" r="r" b="b"/>
            <a:pathLst>
              <a:path w="742942" h="6296">
                <a:moveTo>
                  <a:pt x="742942" y="0"/>
                </a:moveTo>
                <a:lnTo>
                  <a:pt x="0" y="0"/>
                </a:lnTo>
              </a:path>
            </a:pathLst>
          </a:custGeom>
          <a:ln w="31077" cap="flat">
            <a:solidFill>
              <a:schemeClr val="accent4"/>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D5A4CCB8-341A-D7B3-2B2F-C6943129C281}"/>
              </a:ext>
            </a:extLst>
          </p:cNvPr>
          <p:cNvSpPr/>
          <p:nvPr/>
        </p:nvSpPr>
        <p:spPr>
          <a:xfrm>
            <a:off x="11003886" y="5492382"/>
            <a:ext cx="525338" cy="525339"/>
          </a:xfrm>
          <a:custGeom>
            <a:avLst/>
            <a:gdLst>
              <a:gd name="connsiteX0" fmla="*/ 525339 w 525338"/>
              <a:gd name="connsiteY0" fmla="*/ 0 h 525339"/>
              <a:gd name="connsiteX1" fmla="*/ 0 w 525338"/>
              <a:gd name="connsiteY1" fmla="*/ 525339 h 525339"/>
            </a:gdLst>
            <a:ahLst/>
            <a:cxnLst>
              <a:cxn ang="0">
                <a:pos x="connsiteX0" y="connsiteY0"/>
              </a:cxn>
              <a:cxn ang="0">
                <a:pos x="connsiteX1" y="connsiteY1"/>
              </a:cxn>
            </a:cxnLst>
            <a:rect l="l" t="t" r="r" b="b"/>
            <a:pathLst>
              <a:path w="525338" h="525339">
                <a:moveTo>
                  <a:pt x="525339" y="0"/>
                </a:moveTo>
                <a:lnTo>
                  <a:pt x="0" y="525339"/>
                </a:lnTo>
              </a:path>
            </a:pathLst>
          </a:custGeom>
          <a:ln w="31077" cap="flat">
            <a:solidFill>
              <a:schemeClr val="accent4"/>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AA1B2662-9528-65C6-986B-EA4135BF4CA6}"/>
              </a:ext>
            </a:extLst>
          </p:cNvPr>
          <p:cNvSpPr/>
          <p:nvPr/>
        </p:nvSpPr>
        <p:spPr>
          <a:xfrm>
            <a:off x="10981626" y="5492388"/>
            <a:ext cx="525342" cy="525339"/>
          </a:xfrm>
          <a:custGeom>
            <a:avLst/>
            <a:gdLst>
              <a:gd name="connsiteX0" fmla="*/ 525343 w 525342"/>
              <a:gd name="connsiteY0" fmla="*/ 525339 h 525339"/>
              <a:gd name="connsiteX1" fmla="*/ 0 w 525342"/>
              <a:gd name="connsiteY1" fmla="*/ 0 h 525339"/>
            </a:gdLst>
            <a:ahLst/>
            <a:cxnLst>
              <a:cxn ang="0">
                <a:pos x="connsiteX0" y="connsiteY0"/>
              </a:cxn>
              <a:cxn ang="0">
                <a:pos x="connsiteX1" y="connsiteY1"/>
              </a:cxn>
            </a:cxnLst>
            <a:rect l="l" t="t" r="r" b="b"/>
            <a:pathLst>
              <a:path w="525342" h="525339">
                <a:moveTo>
                  <a:pt x="525343" y="525339"/>
                </a:moveTo>
                <a:lnTo>
                  <a:pt x="0" y="0"/>
                </a:lnTo>
              </a:path>
            </a:pathLst>
          </a:custGeom>
          <a:ln w="31077" cap="flat">
            <a:solidFill>
              <a:schemeClr val="accent4"/>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noAutofit/>
          </a:bodyPr>
          <a:lstStyle>
            <a:lvl1pPr>
              <a:defRPr sz="5400" b="0" i="0" cap="all" baseline="0">
                <a:solidFill>
                  <a:schemeClr val="accent1">
                    <a:lumMod val="50000"/>
                  </a:schemeClr>
                </a:solidFill>
                <a:latin typeface="+mj-lt"/>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09600" y="685800"/>
            <a:ext cx="10972800" cy="4514529"/>
          </a:xfrm>
        </p:spPr>
        <p:txBody>
          <a:bodyPr anchor="t">
            <a:noAutofit/>
          </a:bodyPr>
          <a:lstStyle>
            <a:lvl1pPr marL="0" indent="0">
              <a:lnSpc>
                <a:spcPct val="90000"/>
              </a:lnSpc>
              <a:buNone/>
              <a:defRPr sz="7000" b="0" i="0" cap="all" baseline="0">
                <a:latin typeface="+mn-lt"/>
              </a:defRPr>
            </a:lvl1pPr>
            <a:lvl2pPr marL="228600" indent="0">
              <a:lnSpc>
                <a:spcPct val="90000"/>
              </a:lnSpc>
              <a:buNone/>
              <a:defRPr sz="7000" b="0" i="0" cap="all" baseline="0">
                <a:latin typeface="+mn-lt"/>
              </a:defRPr>
            </a:lvl2pPr>
            <a:lvl3pPr marL="457200" indent="0">
              <a:lnSpc>
                <a:spcPct val="90000"/>
              </a:lnSpc>
              <a:buNone/>
              <a:defRPr sz="7000" b="0" i="0" cap="all" baseline="0">
                <a:latin typeface="+mn-lt"/>
              </a:defRPr>
            </a:lvl3pPr>
            <a:lvl4pPr marL="685800" indent="0">
              <a:lnSpc>
                <a:spcPct val="90000"/>
              </a:lnSpc>
              <a:buNone/>
              <a:defRPr sz="7000" b="0" i="0" cap="all" baseline="0">
                <a:latin typeface="+mn-lt"/>
              </a:defRPr>
            </a:lvl4pPr>
            <a:lvl5pPr marL="914400" indent="0">
              <a:lnSpc>
                <a:spcPct val="90000"/>
              </a:lnSpc>
              <a:buNone/>
              <a:defRPr sz="7000" b="0" i="0" cap="all" baseline="0">
                <a:latin typeface="+mn-lt"/>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noAutofit/>
          </a:bodyPr>
          <a:lstStyle/>
          <a:p>
            <a:r>
              <a:rPr lang="en-US"/>
              <a:t>Sample 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noAutofit/>
          </a:bodyPr>
          <a:lstStyle/>
          <a:p>
            <a:fld id="{AB608D6C-D0F1-479F-911E-8569D2F1ED15}" type="datetime1">
              <a:rPr lang="en-US" smtClean="0"/>
              <a:t>7/20/2026</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125111278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Picture 2">
    <p:bg>
      <p:bgPr>
        <a:solidFill>
          <a:schemeClr val="tx2"/>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813B312-A2CE-16E4-D28B-8DDFF5527304}"/>
              </a:ext>
            </a:extLst>
          </p:cNvPr>
          <p:cNvSpPr>
            <a:spLocks noGrp="1"/>
          </p:cNvSpPr>
          <p:nvPr>
            <p:ph type="ctrTitle"/>
          </p:nvPr>
        </p:nvSpPr>
        <p:spPr>
          <a:xfrm>
            <a:off x="4476746" y="685799"/>
            <a:ext cx="7080507" cy="3200400"/>
          </a:xfrm>
        </p:spPr>
        <p:txBody>
          <a:bodyPr vert="horz" lIns="91440" tIns="45720" rIns="91440" bIns="45720" rtlCol="0" anchor="t">
            <a:noAutofit/>
          </a:bodyPr>
          <a:lstStyle>
            <a:lvl1pPr>
              <a:defRPr lang="en-US" sz="7000" dirty="0">
                <a:solidFill>
                  <a:schemeClr val="bg2"/>
                </a:solidFill>
              </a:defRPr>
            </a:lvl1pPr>
          </a:lstStyle>
          <a:p>
            <a:pPr lvl="0"/>
            <a:r>
              <a:rPr lang="en-US"/>
              <a:t>Click to edit Master title style</a:t>
            </a:r>
            <a:endParaRPr lang="en-US" dirty="0"/>
          </a:p>
        </p:txBody>
      </p:sp>
      <p:sp>
        <p:nvSpPr>
          <p:cNvPr id="16" name="Subtitle 2">
            <a:extLst>
              <a:ext uri="{FF2B5EF4-FFF2-40B4-BE49-F238E27FC236}">
                <a16:creationId xmlns:a16="http://schemas.microsoft.com/office/drawing/2014/main" id="{4846D76D-B1D3-9330-420A-6ED740BDB970}"/>
              </a:ext>
            </a:extLst>
          </p:cNvPr>
          <p:cNvSpPr>
            <a:spLocks noGrp="1"/>
          </p:cNvSpPr>
          <p:nvPr>
            <p:ph type="subTitle" idx="1"/>
          </p:nvPr>
        </p:nvSpPr>
        <p:spPr>
          <a:xfrm>
            <a:off x="4476746" y="5277549"/>
            <a:ext cx="7080507" cy="894646"/>
          </a:xfrm>
        </p:spPr>
        <p:txBody>
          <a:bodyPr vert="horz" lIns="91440" tIns="45720" rIns="91440" bIns="45720" rtlCol="0" anchor="t">
            <a:noAutofit/>
          </a:bodyPr>
          <a:lstStyle>
            <a:lvl1pPr marL="0" indent="0">
              <a:buNone/>
              <a:defRPr lang="en-US" sz="1800" dirty="0">
                <a:solidFill>
                  <a:schemeClr val="bg2"/>
                </a:solidFill>
              </a:defRPr>
            </a:lvl1pPr>
          </a:lstStyle>
          <a:p>
            <a:pPr lvl="0"/>
            <a:r>
              <a:rPr lang="en-US"/>
              <a:t>Click to edit Master subtitle style</a:t>
            </a:r>
            <a:endParaRPr lang="en-US" dirty="0"/>
          </a:p>
        </p:txBody>
      </p:sp>
      <p:sp>
        <p:nvSpPr>
          <p:cNvPr id="14" name="Picture Placeholder 25">
            <a:extLst>
              <a:ext uri="{FF2B5EF4-FFF2-40B4-BE49-F238E27FC236}">
                <a16:creationId xmlns:a16="http://schemas.microsoft.com/office/drawing/2014/main" id="{982E949F-6B9B-8268-EB83-127C78D43502}"/>
              </a:ext>
            </a:extLst>
          </p:cNvPr>
          <p:cNvSpPr>
            <a:spLocks noGrp="1"/>
          </p:cNvSpPr>
          <p:nvPr>
            <p:ph type="pic" sz="quarter" idx="17"/>
          </p:nvPr>
        </p:nvSpPr>
        <p:spPr>
          <a:xfrm>
            <a:off x="0" y="0"/>
            <a:ext cx="3889251" cy="6858000"/>
          </a:xfrm>
          <a:blipFill>
            <a:blip r:embed="rId2">
              <a:alphaModFix amt="60000"/>
            </a:blip>
            <a:stretch>
              <a:fillRect/>
            </a:stretch>
          </a:blipFill>
        </p:spPr>
        <p:txBody>
          <a:bodyPr/>
          <a:lstStyle/>
          <a:p>
            <a:r>
              <a:rPr lang="en-US"/>
              <a:t>Click icon to add picture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4476746" y="6343955"/>
            <a:ext cx="2100482" cy="365125"/>
          </a:xfrm>
        </p:spPr>
        <p:txBody>
          <a:bodyPr>
            <a:noAutofit/>
          </a:bodyPr>
          <a:lstStyle>
            <a:lvl1pPr>
              <a:defRPr>
                <a:solidFill>
                  <a:schemeClr val="bg1"/>
                </a:solidFill>
              </a:defRPr>
            </a:lvl1pPr>
          </a:lstStyle>
          <a:p>
            <a:r>
              <a:rPr lang="en-US"/>
              <a:t>Sample Footer Text</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9635138" y="6343955"/>
            <a:ext cx="1458908" cy="365125"/>
          </a:xfrm>
        </p:spPr>
        <p:txBody>
          <a:bodyPr>
            <a:noAutofit/>
          </a:bodyPr>
          <a:lstStyle>
            <a:lvl1pPr>
              <a:defRPr>
                <a:solidFill>
                  <a:schemeClr val="bg1"/>
                </a:solidFill>
                <a:effectLst/>
              </a:defRPr>
            </a:lvl1pPr>
          </a:lstStyle>
          <a:p>
            <a:fld id="{83DFFD80-41C6-4EAA-B049-EE90EA550127}" type="datetime1">
              <a:rPr lang="en-US" smtClean="0"/>
              <a:t>7/20/2026</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noAutofit/>
          </a:bodyPr>
          <a:lstStyle>
            <a:lvl1pPr>
              <a:defRPr>
                <a:solidFill>
                  <a:schemeClr val="bg1"/>
                </a:solidFill>
              </a:defRPr>
            </a:lvl1pPr>
          </a:lstStyle>
          <a:p>
            <a:fld id="{AEAA3239-9EA4-4A65-A281-97F994456D9F}" type="slidenum">
              <a:rPr lang="en-US" smtClean="0"/>
              <a:pPr/>
              <a:t>‹#›</a:t>
            </a:fld>
            <a:endParaRPr lang="en-US"/>
          </a:p>
        </p:txBody>
      </p:sp>
      <p:cxnSp>
        <p:nvCxnSpPr>
          <p:cNvPr id="18" name="Straight Connector 17">
            <a:extLst>
              <a:ext uri="{FF2B5EF4-FFF2-40B4-BE49-F238E27FC236}">
                <a16:creationId xmlns:a16="http://schemas.microsoft.com/office/drawing/2014/main" id="{DD53745E-5DC2-F332-24A5-4F8F509E820B}"/>
              </a:ext>
            </a:extLst>
          </p:cNvPr>
          <p:cNvCxnSpPr/>
          <p:nvPr userDrawn="1"/>
        </p:nvCxnSpPr>
        <p:spPr>
          <a:xfrm>
            <a:off x="4479797" y="4876800"/>
            <a:ext cx="7077456"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370207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tatement 2">
    <p:bg>
      <p:bgPr>
        <a:solidFill>
          <a:schemeClr val="accent1">
            <a:lumMod val="5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70572EAA-9C03-6737-7961-89F7D9E127AC}"/>
              </a:ext>
            </a:extLst>
          </p:cNvPr>
          <p:cNvSpPr/>
          <p:nvPr/>
        </p:nvSpPr>
        <p:spPr>
          <a:xfrm>
            <a:off x="11250895" y="5430148"/>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2"/>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D2A1F66-1FB1-8357-178D-CB1C0F8B7E56}"/>
              </a:ext>
            </a:extLst>
          </p:cNvPr>
          <p:cNvSpPr/>
          <p:nvPr/>
        </p:nvSpPr>
        <p:spPr>
          <a:xfrm>
            <a:off x="685800" y="5780643"/>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2"/>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DAD8E75-63C0-8CE8-7E5A-37E4E429140F}"/>
              </a:ext>
            </a:extLst>
          </p:cNvPr>
          <p:cNvSpPr/>
          <p:nvPr/>
        </p:nvSpPr>
        <p:spPr>
          <a:xfrm>
            <a:off x="10998565" y="5512580"/>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2"/>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9DF1B2A2-FEB2-CC42-0F0F-71CD13535424}"/>
              </a:ext>
            </a:extLst>
          </p:cNvPr>
          <p:cNvSpPr/>
          <p:nvPr/>
        </p:nvSpPr>
        <p:spPr>
          <a:xfrm>
            <a:off x="10976145" y="5512585"/>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2"/>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noAutofit/>
          </a:bodyPr>
          <a:lstStyle>
            <a:lvl1pPr>
              <a:defRPr sz="5400" b="0" i="0" cap="all" baseline="0">
                <a:solidFill>
                  <a:schemeClr val="accent1">
                    <a:lumMod val="50000"/>
                  </a:schemeClr>
                </a:solidFill>
                <a:latin typeface="+mj-lt"/>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685800"/>
            <a:ext cx="10972800" cy="4572000"/>
          </a:xfrm>
        </p:spPr>
        <p:txBody>
          <a:bodyPr vert="horz" lIns="91440" tIns="45720" rIns="91440" bIns="45720" rtlCol="0" anchor="t">
            <a:noAutofit/>
          </a:bodyPr>
          <a:lstStyle>
            <a:lvl1pPr marL="0" indent="0">
              <a:lnSpc>
                <a:spcPct val="90000"/>
              </a:lnSpc>
              <a:buNone/>
              <a:defRPr lang="en-US" sz="7000" b="0" i="0" cap="all" baseline="0" dirty="0">
                <a:latin typeface="+mn-lt"/>
              </a:defRPr>
            </a:lvl1pPr>
            <a:lvl2pPr marL="228600" indent="0">
              <a:lnSpc>
                <a:spcPct val="90000"/>
              </a:lnSpc>
              <a:buNone/>
              <a:defRPr lang="en-US" sz="7000" b="0" i="0" cap="all" baseline="0" dirty="0">
                <a:latin typeface="+mn-lt"/>
              </a:defRPr>
            </a:lvl2pPr>
            <a:lvl3pPr marL="457200" indent="0">
              <a:lnSpc>
                <a:spcPct val="90000"/>
              </a:lnSpc>
              <a:buNone/>
              <a:defRPr lang="en-US" sz="7000" b="0" i="0" cap="all" baseline="0" dirty="0">
                <a:latin typeface="+mn-lt"/>
              </a:defRPr>
            </a:lvl3pPr>
            <a:lvl4pPr marL="685800" indent="0">
              <a:lnSpc>
                <a:spcPct val="90000"/>
              </a:lnSpc>
              <a:buNone/>
              <a:defRPr lang="en-US" sz="7000" b="0" i="0" cap="all" baseline="0" dirty="0">
                <a:latin typeface="+mn-lt"/>
              </a:defRPr>
            </a:lvl4pPr>
            <a:lvl5pPr marL="914400" indent="0">
              <a:lnSpc>
                <a:spcPct val="90000"/>
              </a:lnSpc>
              <a:buNone/>
              <a:defRPr lang="en-US" sz="7000" b="0" i="0" cap="all" baseline="0" dirty="0">
                <a:latin typeface="+mn-lt"/>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noAutofit/>
          </a:bodyPr>
          <a:lstStyle/>
          <a:p>
            <a:r>
              <a:rPr lang="en-US"/>
              <a:t>Sample 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noAutofit/>
          </a:bodyPr>
          <a:lstStyle/>
          <a:p>
            <a:fld id="{CBCFCC67-CBC1-48BE-A467-33E284003C9C}" type="datetime1">
              <a:rPr lang="en-US" smtClean="0"/>
              <a:t>7/20/2026</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1594551634"/>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622479" y="685800"/>
            <a:ext cx="9140953" cy="2699775"/>
          </a:xfrm>
        </p:spPr>
        <p:txBody>
          <a:bodyPr anchor="t">
            <a:noAutofit/>
          </a:bodyPr>
          <a:lstStyle>
            <a:lvl1pPr marL="164592" indent="-164592">
              <a:lnSpc>
                <a:spcPct val="100000"/>
              </a:lnSpc>
              <a:spcBef>
                <a:spcPts val="0"/>
              </a:spcBef>
              <a:buNone/>
              <a:defRPr sz="5400" b="0" i="0" cap="all" baseline="0">
                <a:solidFill>
                  <a:schemeClr val="bg2"/>
                </a:solidFill>
                <a:latin typeface="+mj-lt"/>
              </a:defRPr>
            </a:lvl1pPr>
          </a:lstStyle>
          <a:p>
            <a:pPr lvl="0"/>
            <a:r>
              <a:rPr lang="en-US" dirty="0"/>
              <a:t>Click to add Quote</a:t>
            </a:r>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noAutofit/>
          </a:bodyPr>
          <a:lstStyle>
            <a:lvl1pPr>
              <a:defRPr>
                <a:solidFill>
                  <a:schemeClr val="bg1"/>
                </a:solidFill>
              </a:defRPr>
            </a:lvl1pPr>
          </a:lstStyle>
          <a:p>
            <a:r>
              <a:rPr lang="en-US"/>
              <a:t>Sample Footer Text</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noAutofit/>
          </a:bodyPr>
          <a:lstStyle>
            <a:lvl1pPr>
              <a:defRPr>
                <a:solidFill>
                  <a:schemeClr val="bg1"/>
                </a:solidFill>
              </a:defRPr>
            </a:lvl1pPr>
          </a:lstStyle>
          <a:p>
            <a:fld id="{3BF01E07-9F97-42AE-9FE9-3EAD856BDB2A}" type="datetime1">
              <a:rPr lang="en-US" smtClean="0"/>
              <a:t>7/20/2026</a:t>
            </a:fld>
            <a:endParaRPr lang="en-US"/>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noAutofit/>
          </a:bodyPr>
          <a:lstStyle>
            <a:lvl1pPr>
              <a:defRPr>
                <a:solidFill>
                  <a:schemeClr val="bg1"/>
                </a:solidFill>
              </a:defRPr>
            </a:lvl1pPr>
          </a:lstStyle>
          <a:p>
            <a:fld id="{AEAA3239-9EA4-4A65-A281-97F994456D9F}" type="slidenum">
              <a:rPr lang="en-US" smtClean="0"/>
              <a:pPr/>
              <a:t>‹#›</a:t>
            </a:fld>
            <a:endParaRPr lang="en-US"/>
          </a:p>
        </p:txBody>
      </p:sp>
      <p:sp>
        <p:nvSpPr>
          <p:cNvPr id="8" name="Freeform: Shape 7">
            <a:extLst>
              <a:ext uri="{FF2B5EF4-FFF2-40B4-BE49-F238E27FC236}">
                <a16:creationId xmlns:a16="http://schemas.microsoft.com/office/drawing/2014/main" id="{FE594965-EF4A-40C0-FED1-CF5564CED970}"/>
              </a:ext>
            </a:extLst>
          </p:cNvPr>
          <p:cNvSpPr/>
          <p:nvPr/>
        </p:nvSpPr>
        <p:spPr>
          <a:xfrm>
            <a:off x="11250895" y="4562061"/>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4"/>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69DE90F9-432C-AEEC-88D5-177A0E299391}"/>
              </a:ext>
            </a:extLst>
          </p:cNvPr>
          <p:cNvSpPr/>
          <p:nvPr/>
        </p:nvSpPr>
        <p:spPr>
          <a:xfrm>
            <a:off x="685800" y="4912556"/>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4"/>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78ECD3CD-C697-A46B-71F2-D64BD77C395C}"/>
              </a:ext>
            </a:extLst>
          </p:cNvPr>
          <p:cNvSpPr/>
          <p:nvPr/>
        </p:nvSpPr>
        <p:spPr>
          <a:xfrm>
            <a:off x="10998565" y="4644493"/>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4"/>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46793A7-6512-567E-DAFF-BB4A63B89DC3}"/>
              </a:ext>
            </a:extLst>
          </p:cNvPr>
          <p:cNvSpPr/>
          <p:nvPr/>
        </p:nvSpPr>
        <p:spPr>
          <a:xfrm>
            <a:off x="10976145" y="4644498"/>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4"/>
            </a:solidFill>
            <a:prstDash val="solid"/>
            <a:miter/>
          </a:ln>
        </p:spPr>
        <p:txBody>
          <a:bodyPr rtlCol="0" anchor="ctr"/>
          <a:lstStyle/>
          <a:p>
            <a:endParaRPr lang="en-US"/>
          </a:p>
        </p:txBody>
      </p:sp>
      <p:sp>
        <p:nvSpPr>
          <p:cNvPr id="6" name="Title 5">
            <a:extLst>
              <a:ext uri="{FF2B5EF4-FFF2-40B4-BE49-F238E27FC236}">
                <a16:creationId xmlns:a16="http://schemas.microsoft.com/office/drawing/2014/main" id="{A66A0D5A-6B2D-15B8-4FC0-30535DF01217}"/>
              </a:ext>
            </a:extLst>
          </p:cNvPr>
          <p:cNvSpPr>
            <a:spLocks noGrp="1"/>
          </p:cNvSpPr>
          <p:nvPr>
            <p:ph type="title" hasCustomPrompt="1"/>
          </p:nvPr>
        </p:nvSpPr>
        <p:spPr>
          <a:xfrm>
            <a:off x="612648" y="5486398"/>
            <a:ext cx="10058400" cy="669473"/>
          </a:xfrm>
        </p:spPr>
        <p:txBody>
          <a:bodyPr anchor="ctr">
            <a:normAutofit/>
          </a:bodyPr>
          <a:lstStyle>
            <a:lvl1pPr>
              <a:lnSpc>
                <a:spcPct val="120000"/>
              </a:lnSpc>
              <a:defRPr sz="1800" cap="none" baseline="0">
                <a:solidFill>
                  <a:schemeClr val="bg2"/>
                </a:solidFill>
              </a:defRPr>
            </a:lvl1pPr>
          </a:lstStyle>
          <a:p>
            <a:r>
              <a:rPr lang="en-US" dirty="0"/>
              <a:t>Quote Author</a:t>
            </a:r>
          </a:p>
        </p:txBody>
      </p:sp>
    </p:spTree>
    <p:extLst>
      <p:ext uri="{BB962C8B-B14F-4D97-AF65-F5344CB8AC3E}">
        <p14:creationId xmlns:p14="http://schemas.microsoft.com/office/powerpoint/2010/main" val="17991821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2">
    <p:bg>
      <p:bgPr>
        <a:solidFill>
          <a:schemeClr val="accent4"/>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D86F34B-87C2-AC58-5483-78C0E5DB477C}"/>
              </a:ext>
            </a:extLst>
          </p:cNvPr>
          <p:cNvSpPr/>
          <p:nvPr/>
        </p:nvSpPr>
        <p:spPr>
          <a:xfrm>
            <a:off x="11254003" y="729226"/>
            <a:ext cx="6296" cy="742941"/>
          </a:xfrm>
          <a:custGeom>
            <a:avLst/>
            <a:gdLst>
              <a:gd name="connsiteX0" fmla="*/ 0 w 6296"/>
              <a:gd name="connsiteY0" fmla="*/ 0 h 742941"/>
              <a:gd name="connsiteX1" fmla="*/ 0 w 6296"/>
              <a:gd name="connsiteY1" fmla="*/ 742942 h 742941"/>
            </a:gdLst>
            <a:ahLst/>
            <a:cxnLst>
              <a:cxn ang="0">
                <a:pos x="connsiteX0" y="connsiteY0"/>
              </a:cxn>
              <a:cxn ang="0">
                <a:pos x="connsiteX1" y="connsiteY1"/>
              </a:cxn>
            </a:cxnLst>
            <a:rect l="l" t="t" r="r" b="b"/>
            <a:pathLst>
              <a:path w="6296" h="742941">
                <a:moveTo>
                  <a:pt x="0" y="0"/>
                </a:moveTo>
                <a:lnTo>
                  <a:pt x="0" y="742942"/>
                </a:lnTo>
              </a:path>
            </a:pathLst>
          </a:custGeom>
          <a:ln w="31077" cap="flat">
            <a:solidFill>
              <a:schemeClr val="bg2"/>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B6B59A7-7C3C-7431-CC9A-51EFBA257959}"/>
              </a:ext>
            </a:extLst>
          </p:cNvPr>
          <p:cNvSpPr/>
          <p:nvPr/>
        </p:nvSpPr>
        <p:spPr>
          <a:xfrm>
            <a:off x="10866791" y="1080910"/>
            <a:ext cx="742942" cy="6296"/>
          </a:xfrm>
          <a:custGeom>
            <a:avLst/>
            <a:gdLst>
              <a:gd name="connsiteX0" fmla="*/ 742942 w 742942"/>
              <a:gd name="connsiteY0" fmla="*/ 0 h 6296"/>
              <a:gd name="connsiteX1" fmla="*/ 0 w 742942"/>
              <a:gd name="connsiteY1" fmla="*/ 0 h 6296"/>
            </a:gdLst>
            <a:ahLst/>
            <a:cxnLst>
              <a:cxn ang="0">
                <a:pos x="connsiteX0" y="connsiteY0"/>
              </a:cxn>
              <a:cxn ang="0">
                <a:pos x="connsiteX1" y="connsiteY1"/>
              </a:cxn>
            </a:cxnLst>
            <a:rect l="l" t="t" r="r" b="b"/>
            <a:pathLst>
              <a:path w="742942" h="6296">
                <a:moveTo>
                  <a:pt x="742942" y="0"/>
                </a:moveTo>
                <a:lnTo>
                  <a:pt x="0" y="0"/>
                </a:lnTo>
              </a:path>
            </a:pathLst>
          </a:custGeom>
          <a:ln w="31077" cap="flat">
            <a:solidFill>
              <a:schemeClr val="bg2"/>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D2D0661-BB9A-E751-A4EB-2C95BF96A560}"/>
              </a:ext>
            </a:extLst>
          </p:cNvPr>
          <p:cNvSpPr/>
          <p:nvPr/>
        </p:nvSpPr>
        <p:spPr>
          <a:xfrm>
            <a:off x="11003886" y="811408"/>
            <a:ext cx="525338" cy="525339"/>
          </a:xfrm>
          <a:custGeom>
            <a:avLst/>
            <a:gdLst>
              <a:gd name="connsiteX0" fmla="*/ 525339 w 525338"/>
              <a:gd name="connsiteY0" fmla="*/ 0 h 525339"/>
              <a:gd name="connsiteX1" fmla="*/ 0 w 525338"/>
              <a:gd name="connsiteY1" fmla="*/ 525339 h 525339"/>
            </a:gdLst>
            <a:ahLst/>
            <a:cxnLst>
              <a:cxn ang="0">
                <a:pos x="connsiteX0" y="connsiteY0"/>
              </a:cxn>
              <a:cxn ang="0">
                <a:pos x="connsiteX1" y="connsiteY1"/>
              </a:cxn>
            </a:cxnLst>
            <a:rect l="l" t="t" r="r" b="b"/>
            <a:pathLst>
              <a:path w="525338" h="525339">
                <a:moveTo>
                  <a:pt x="525339" y="0"/>
                </a:moveTo>
                <a:lnTo>
                  <a:pt x="0" y="525339"/>
                </a:lnTo>
              </a:path>
            </a:pathLst>
          </a:custGeom>
          <a:ln w="31077" cap="flat">
            <a:solidFill>
              <a:schemeClr val="bg2"/>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F09A5AB9-86E5-2BD1-8EFC-49C204619282}"/>
              </a:ext>
            </a:extLst>
          </p:cNvPr>
          <p:cNvSpPr/>
          <p:nvPr/>
        </p:nvSpPr>
        <p:spPr>
          <a:xfrm>
            <a:off x="10981626" y="811414"/>
            <a:ext cx="525342" cy="525339"/>
          </a:xfrm>
          <a:custGeom>
            <a:avLst/>
            <a:gdLst>
              <a:gd name="connsiteX0" fmla="*/ 525343 w 525342"/>
              <a:gd name="connsiteY0" fmla="*/ 525339 h 525339"/>
              <a:gd name="connsiteX1" fmla="*/ 0 w 525342"/>
              <a:gd name="connsiteY1" fmla="*/ 0 h 525339"/>
            </a:gdLst>
            <a:ahLst/>
            <a:cxnLst>
              <a:cxn ang="0">
                <a:pos x="connsiteX0" y="connsiteY0"/>
              </a:cxn>
              <a:cxn ang="0">
                <a:pos x="connsiteX1" y="connsiteY1"/>
              </a:cxn>
            </a:cxnLst>
            <a:rect l="l" t="t" r="r" b="b"/>
            <a:pathLst>
              <a:path w="525342" h="525339">
                <a:moveTo>
                  <a:pt x="525343" y="525339"/>
                </a:moveTo>
                <a:lnTo>
                  <a:pt x="0" y="0"/>
                </a:lnTo>
              </a:path>
            </a:pathLst>
          </a:custGeom>
          <a:ln w="31077" cap="flat">
            <a:solidFill>
              <a:schemeClr val="bg2"/>
            </a:solidFill>
            <a:prstDash val="solid"/>
            <a:miter/>
          </a:ln>
        </p:spPr>
        <p:txBody>
          <a:bodyPr rtlCol="0" anchor="ctr"/>
          <a:lstStyle/>
          <a:p>
            <a:endParaRPr lang="en-US"/>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612647" y="1600200"/>
            <a:ext cx="10055353" cy="3657601"/>
          </a:xfrm>
        </p:spPr>
        <p:txBody>
          <a:bodyPr anchor="b">
            <a:noAutofit/>
          </a:bodyPr>
          <a:lstStyle>
            <a:lvl1pPr marL="164592" indent="-164592">
              <a:lnSpc>
                <a:spcPct val="100000"/>
              </a:lnSpc>
              <a:spcBef>
                <a:spcPts val="0"/>
              </a:spcBef>
              <a:buNone/>
              <a:defRPr sz="5400" b="0" i="0" cap="all" baseline="0">
                <a:solidFill>
                  <a:schemeClr val="bg2"/>
                </a:solidFill>
                <a:latin typeface="+mj-lt"/>
              </a:defRPr>
            </a:lvl1pPr>
          </a:lstStyle>
          <a:p>
            <a:pPr lvl="0"/>
            <a:r>
              <a:rPr lang="en-US" dirty="0"/>
              <a:t>Click to add Quote</a:t>
            </a:r>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noAutofit/>
          </a:bodyPr>
          <a:lstStyle>
            <a:lvl1pPr>
              <a:defRPr>
                <a:solidFill>
                  <a:schemeClr val="bg1"/>
                </a:solidFill>
              </a:defRPr>
            </a:lvl1pPr>
          </a:lstStyle>
          <a:p>
            <a:r>
              <a:rPr lang="en-US"/>
              <a:t>Sample Footer Text</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noAutofit/>
          </a:bodyPr>
          <a:lstStyle>
            <a:lvl1pPr>
              <a:defRPr>
                <a:solidFill>
                  <a:schemeClr val="bg1"/>
                </a:solidFill>
              </a:defRPr>
            </a:lvl1pPr>
          </a:lstStyle>
          <a:p>
            <a:fld id="{D34B2334-B27F-4DA0-8A92-599603070D6B}" type="datetime1">
              <a:rPr lang="en-US" smtClean="0"/>
              <a:t>7/20/2026</a:t>
            </a:fld>
            <a:endParaRPr lang="en-US"/>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noAutofit/>
          </a:bodyPr>
          <a:lstStyle>
            <a:lvl1pPr>
              <a:defRPr>
                <a:solidFill>
                  <a:schemeClr val="bg1"/>
                </a:solidFill>
              </a:defRPr>
            </a:lvl1pPr>
          </a:lstStyle>
          <a:p>
            <a:fld id="{AEAA3239-9EA4-4A65-A281-97F994456D9F}" type="slidenum">
              <a:rPr lang="en-US" smtClean="0"/>
              <a:pPr/>
              <a:t>‹#›</a:t>
            </a:fld>
            <a:endParaRPr lang="en-US"/>
          </a:p>
        </p:txBody>
      </p:sp>
      <p:sp>
        <p:nvSpPr>
          <p:cNvPr id="13" name="Title 5">
            <a:extLst>
              <a:ext uri="{FF2B5EF4-FFF2-40B4-BE49-F238E27FC236}">
                <a16:creationId xmlns:a16="http://schemas.microsoft.com/office/drawing/2014/main" id="{A4A8879E-F637-BA38-C325-517B59E125EE}"/>
              </a:ext>
            </a:extLst>
          </p:cNvPr>
          <p:cNvSpPr>
            <a:spLocks noGrp="1"/>
          </p:cNvSpPr>
          <p:nvPr>
            <p:ph type="title" hasCustomPrompt="1"/>
          </p:nvPr>
        </p:nvSpPr>
        <p:spPr>
          <a:xfrm>
            <a:off x="612648" y="5486398"/>
            <a:ext cx="10058400" cy="669473"/>
          </a:xfrm>
        </p:spPr>
        <p:txBody>
          <a:bodyPr anchor="ctr">
            <a:normAutofit/>
          </a:bodyPr>
          <a:lstStyle>
            <a:lvl1pPr>
              <a:lnSpc>
                <a:spcPct val="120000"/>
              </a:lnSpc>
              <a:defRPr sz="1800" cap="none" baseline="0">
                <a:solidFill>
                  <a:schemeClr val="bg2"/>
                </a:solidFill>
              </a:defRPr>
            </a:lvl1pPr>
          </a:lstStyle>
          <a:p>
            <a:r>
              <a:rPr lang="en-US" dirty="0"/>
              <a:t>Quote Author</a:t>
            </a:r>
          </a:p>
        </p:txBody>
      </p:sp>
    </p:spTree>
    <p:extLst>
      <p:ext uri="{BB962C8B-B14F-4D97-AF65-F5344CB8AC3E}">
        <p14:creationId xmlns:p14="http://schemas.microsoft.com/office/powerpoint/2010/main" val="2160219630"/>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3">
    <p:bg>
      <p:bgPr>
        <a:solidFill>
          <a:schemeClr val="accent1">
            <a:lumMod val="5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0ED10B2-4172-93C9-B408-242DDBA504A8}"/>
              </a:ext>
            </a:extLst>
          </p:cNvPr>
          <p:cNvSpPr/>
          <p:nvPr/>
        </p:nvSpPr>
        <p:spPr>
          <a:xfrm>
            <a:off x="11250895" y="5430148"/>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2"/>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4CF4AA95-C597-81F0-35EA-96B5BA7A12BB}"/>
              </a:ext>
            </a:extLst>
          </p:cNvPr>
          <p:cNvSpPr/>
          <p:nvPr/>
        </p:nvSpPr>
        <p:spPr>
          <a:xfrm>
            <a:off x="685800" y="5780643"/>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2"/>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DA37871-D86F-9BA6-1D96-9B3392C2F247}"/>
              </a:ext>
            </a:extLst>
          </p:cNvPr>
          <p:cNvSpPr/>
          <p:nvPr/>
        </p:nvSpPr>
        <p:spPr>
          <a:xfrm>
            <a:off x="10998565" y="5512580"/>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2"/>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B203EFA-FE43-9B63-5768-4A3FD1509639}"/>
              </a:ext>
            </a:extLst>
          </p:cNvPr>
          <p:cNvSpPr/>
          <p:nvPr/>
        </p:nvSpPr>
        <p:spPr>
          <a:xfrm>
            <a:off x="10976145" y="5512585"/>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2"/>
            </a:solidFill>
            <a:prstDash val="solid"/>
            <a:miter/>
          </a:ln>
        </p:spPr>
        <p:txBody>
          <a:bodyPr rtlCol="0" anchor="ctr"/>
          <a:lstStyle/>
          <a:p>
            <a:endParaRPr lang="en-US"/>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612648" y="868680"/>
            <a:ext cx="9140952" cy="3660746"/>
          </a:xfrm>
        </p:spPr>
        <p:txBody>
          <a:bodyPr anchor="ctr">
            <a:noAutofit/>
          </a:bodyPr>
          <a:lstStyle>
            <a:lvl1pPr marL="164592" indent="-164592">
              <a:lnSpc>
                <a:spcPct val="110000"/>
              </a:lnSpc>
              <a:spcBef>
                <a:spcPts val="0"/>
              </a:spcBef>
              <a:buNone/>
              <a:defRPr sz="5400" b="0" i="0" cap="all" baseline="0">
                <a:solidFill>
                  <a:schemeClr val="bg2"/>
                </a:solidFill>
                <a:latin typeface="+mj-lt"/>
              </a:defRPr>
            </a:lvl1pPr>
          </a:lstStyle>
          <a:p>
            <a:pPr lvl="0"/>
            <a:r>
              <a:rPr lang="en-US" dirty="0"/>
              <a:t>Click to add Quote</a:t>
            </a:r>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noAutofit/>
          </a:bodyPr>
          <a:lstStyle>
            <a:lvl1pPr>
              <a:defRPr>
                <a:solidFill>
                  <a:schemeClr val="bg1"/>
                </a:solidFill>
              </a:defRPr>
            </a:lvl1pPr>
          </a:lstStyle>
          <a:p>
            <a:r>
              <a:rPr lang="en-US"/>
              <a:t>Sample Footer Text</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noAutofit/>
          </a:bodyPr>
          <a:lstStyle>
            <a:lvl1pPr>
              <a:defRPr>
                <a:solidFill>
                  <a:schemeClr val="bg1"/>
                </a:solidFill>
              </a:defRPr>
            </a:lvl1pPr>
          </a:lstStyle>
          <a:p>
            <a:fld id="{D9B8D85F-DE7D-4C09-9BDD-03377313F809}" type="datetime1">
              <a:rPr lang="en-US" smtClean="0"/>
              <a:t>7/20/2026</a:t>
            </a:fld>
            <a:endParaRPr lang="en-US"/>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noAutofit/>
          </a:bodyPr>
          <a:lstStyle>
            <a:lvl1pPr>
              <a:defRPr>
                <a:solidFill>
                  <a:schemeClr val="bg1"/>
                </a:solidFill>
              </a:defRPr>
            </a:lvl1pPr>
          </a:lstStyle>
          <a:p>
            <a:fld id="{AEAA3239-9EA4-4A65-A281-97F994456D9F}" type="slidenum">
              <a:rPr lang="en-US" smtClean="0"/>
              <a:pPr/>
              <a:t>‹#›</a:t>
            </a:fld>
            <a:endParaRPr lang="en-US"/>
          </a:p>
        </p:txBody>
      </p:sp>
      <p:sp>
        <p:nvSpPr>
          <p:cNvPr id="13" name="Title 12">
            <a:extLst>
              <a:ext uri="{FF2B5EF4-FFF2-40B4-BE49-F238E27FC236}">
                <a16:creationId xmlns:a16="http://schemas.microsoft.com/office/drawing/2014/main" id="{F259B8E5-883A-B6CE-4C6C-F6F48B038CDE}"/>
              </a:ext>
            </a:extLst>
          </p:cNvPr>
          <p:cNvSpPr>
            <a:spLocks noGrp="1"/>
          </p:cNvSpPr>
          <p:nvPr>
            <p:ph type="title" hasCustomPrompt="1"/>
          </p:nvPr>
        </p:nvSpPr>
        <p:spPr>
          <a:xfrm>
            <a:off x="612648" y="4617720"/>
            <a:ext cx="9140951" cy="788609"/>
          </a:xfrm>
        </p:spPr>
        <p:txBody>
          <a:bodyPr anchor="t">
            <a:normAutofit/>
          </a:bodyPr>
          <a:lstStyle>
            <a:lvl1pPr>
              <a:lnSpc>
                <a:spcPct val="120000"/>
              </a:lnSpc>
              <a:defRPr sz="1800" cap="none" baseline="0">
                <a:solidFill>
                  <a:schemeClr val="bg2"/>
                </a:solidFill>
              </a:defRPr>
            </a:lvl1pPr>
          </a:lstStyle>
          <a:p>
            <a:r>
              <a:rPr lang="en-US" dirty="0"/>
              <a:t>Quote Author</a:t>
            </a:r>
          </a:p>
        </p:txBody>
      </p:sp>
    </p:spTree>
    <p:extLst>
      <p:ext uri="{BB962C8B-B14F-4D97-AF65-F5344CB8AC3E}">
        <p14:creationId xmlns:p14="http://schemas.microsoft.com/office/powerpoint/2010/main" val="22918804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685800"/>
            <a:ext cx="10963655" cy="1133170"/>
          </a:xfrm>
        </p:spPr>
        <p:txBody>
          <a:bodyPr anchor="b">
            <a:noAutofit/>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6627D5A5-84C3-7EDE-A8EB-2DE057DE46AB}"/>
              </a:ext>
            </a:extLst>
          </p:cNvPr>
          <p:cNvSpPr>
            <a:spLocks noGrp="1"/>
          </p:cNvSpPr>
          <p:nvPr>
            <p:ph sz="quarter" idx="15"/>
          </p:nvPr>
        </p:nvSpPr>
        <p:spPr>
          <a:xfrm>
            <a:off x="612775" y="1965960"/>
            <a:ext cx="5074920" cy="4195763"/>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9">
            <a:extLst>
              <a:ext uri="{FF2B5EF4-FFF2-40B4-BE49-F238E27FC236}">
                <a16:creationId xmlns:a16="http://schemas.microsoft.com/office/drawing/2014/main" id="{D54150AE-A7C6-D328-35D7-F5B840930E3B}"/>
              </a:ext>
            </a:extLst>
          </p:cNvPr>
          <p:cNvSpPr>
            <a:spLocks noGrp="1"/>
          </p:cNvSpPr>
          <p:nvPr>
            <p:ph sz="quarter" idx="16"/>
          </p:nvPr>
        </p:nvSpPr>
        <p:spPr>
          <a:xfrm>
            <a:off x="6470969" y="1965960"/>
            <a:ext cx="5075237" cy="4195763"/>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noAutofit/>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noAutofit/>
          </a:bodyPr>
          <a:lstStyle/>
          <a:p>
            <a:fld id="{68CAF44C-1683-44E3-97C5-DF51C69BF7AA}" type="datetime1">
              <a:rPr lang="en-US" smtClean="0"/>
              <a:t>7/20/2026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27902439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FA77448-F1DA-CAC1-9B05-8F5CE65586ED}"/>
              </a:ext>
            </a:extLst>
          </p:cNvPr>
          <p:cNvSpPr>
            <a:spLocks noGrp="1"/>
          </p:cNvSpPr>
          <p:nvPr>
            <p:ph type="title"/>
          </p:nvPr>
        </p:nvSpPr>
        <p:spPr>
          <a:xfrm>
            <a:off x="612647" y="685800"/>
            <a:ext cx="10963655" cy="1133170"/>
          </a:xfrm>
        </p:spPr>
        <p:txBody>
          <a:bodyPr anchor="b">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40080" y="1878566"/>
            <a:ext cx="5074920" cy="559834"/>
          </a:xfrm>
        </p:spPr>
        <p:txBody>
          <a:bodyPr anchor="b">
            <a:noAutofit/>
          </a:bodyPr>
          <a:lstStyle>
            <a:lvl1pPr marL="0" indent="0">
              <a:lnSpc>
                <a:spcPct val="90000"/>
              </a:lnSpc>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497572" y="1878566"/>
            <a:ext cx="5075556" cy="559834"/>
          </a:xfrm>
        </p:spPr>
        <p:txBody>
          <a:bodyPr anchor="b">
            <a:noAutofit/>
          </a:bodyPr>
          <a:lstStyle>
            <a:lvl1pPr marL="0" indent="0">
              <a:lnSpc>
                <a:spcPct val="90000"/>
              </a:lnSpc>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76AAF7-C632-FCD0-6A60-E0EA4A52F229}"/>
              </a:ext>
            </a:extLst>
          </p:cNvPr>
          <p:cNvSpPr>
            <a:spLocks noGrp="1"/>
          </p:cNvSpPr>
          <p:nvPr>
            <p:ph sz="quarter" idx="15"/>
          </p:nvPr>
        </p:nvSpPr>
        <p:spPr>
          <a:xfrm>
            <a:off x="609600" y="2514600"/>
            <a:ext cx="5075238" cy="3659188"/>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a:extLst>
              <a:ext uri="{FF2B5EF4-FFF2-40B4-BE49-F238E27FC236}">
                <a16:creationId xmlns:a16="http://schemas.microsoft.com/office/drawing/2014/main" id="{CD998360-6973-27D8-8B08-ACAE10572B32}"/>
              </a:ext>
            </a:extLst>
          </p:cNvPr>
          <p:cNvSpPr>
            <a:spLocks noGrp="1"/>
          </p:cNvSpPr>
          <p:nvPr>
            <p:ph sz="quarter" idx="16"/>
          </p:nvPr>
        </p:nvSpPr>
        <p:spPr>
          <a:xfrm>
            <a:off x="6497572" y="2514600"/>
            <a:ext cx="5075556" cy="3659188"/>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noAutofit/>
          </a:bodyPr>
          <a:lstStyle/>
          <a:p>
            <a:r>
              <a:rPr lang="en-US"/>
              <a:t>Sample Footer Text</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noAutofit/>
          </a:bodyPr>
          <a:lstStyle/>
          <a:p>
            <a:fld id="{CD150565-788C-402B-B078-3F96B9A231B8}" type="datetime1">
              <a:rPr lang="en-US" smtClean="0"/>
              <a:t>7/20/2026</a:t>
            </a:fld>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12853536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F5184-1DAA-DFF4-A408-3D5DD1517148}"/>
              </a:ext>
            </a:extLst>
          </p:cNvPr>
          <p:cNvSpPr>
            <a:spLocks noGrp="1"/>
          </p:cNvSpPr>
          <p:nvPr>
            <p:ph type="title"/>
          </p:nvPr>
        </p:nvSpPr>
        <p:spPr>
          <a:xfrm>
            <a:off x="612647" y="685800"/>
            <a:ext cx="10963655" cy="1133170"/>
          </a:xfrm>
        </p:spPr>
        <p:txBody>
          <a:bodyPr anchor="b">
            <a:noAutofit/>
          </a:body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noAutofit/>
          </a:bodyPr>
          <a:lstStyle/>
          <a:p>
            <a:r>
              <a:rPr lang="en-US"/>
              <a:t>Sample Footer Text</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noAutofit/>
          </a:bodyPr>
          <a:lstStyle/>
          <a:p>
            <a:fld id="{D7B20C69-CB4E-44F7-A408-67C55627795C}" type="datetime1">
              <a:rPr lang="en-US" smtClean="0"/>
              <a:t>7/20/2026</a:t>
            </a:fld>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34881525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noAutofit/>
          </a:bodyPr>
          <a:lstStyle/>
          <a:p>
            <a:r>
              <a:rPr lang="en-US"/>
              <a:t>Sample Footer Text</a:t>
            </a:r>
          </a:p>
        </p:txBody>
      </p:sp>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noAutofit/>
          </a:bodyPr>
          <a:lstStyle/>
          <a:p>
            <a:fld id="{A0C8FE45-F91B-4375-B362-4DC6F9A2A304}" type="datetime1">
              <a:rPr lang="en-US" smtClean="0"/>
              <a:t>7/20/2026</a:t>
            </a:fld>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11259901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A9EA653-B766-E096-036C-1C173E2991BD}"/>
              </a:ext>
            </a:extLst>
          </p:cNvPr>
          <p:cNvSpPr>
            <a:spLocks noGrp="1"/>
          </p:cNvSpPr>
          <p:nvPr>
            <p:ph type="title"/>
          </p:nvPr>
        </p:nvSpPr>
        <p:spPr>
          <a:xfrm>
            <a:off x="612647" y="685800"/>
            <a:ext cx="3654553" cy="3643916"/>
          </a:xfrm>
        </p:spPr>
        <p:txBody>
          <a:bodyPr anchor="t">
            <a:noAutofit/>
          </a:bodyPr>
          <a:lstStyle>
            <a:lvl1pPr>
              <a:defRPr sz="3600"/>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31845593-CC30-27D6-3F82-E2BA784C49F2}"/>
              </a:ext>
            </a:extLst>
          </p:cNvPr>
          <p:cNvSpPr>
            <a:spLocks noGrp="1"/>
          </p:cNvSpPr>
          <p:nvPr>
            <p:ph type="body" sz="half" idx="2"/>
          </p:nvPr>
        </p:nvSpPr>
        <p:spPr>
          <a:xfrm>
            <a:off x="612647" y="4526280"/>
            <a:ext cx="3654553" cy="1621111"/>
          </a:xfrm>
        </p:spPr>
        <p:txBody>
          <a:bodyPr anchor="b">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4876801" y="685800"/>
            <a:ext cx="6699502" cy="5486400"/>
          </a:xfrm>
        </p:spPr>
        <p:txBody>
          <a:bodyPr vert="horz" lIns="9144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noAutofit/>
          </a:bodyPr>
          <a:lstStyle/>
          <a:p>
            <a:r>
              <a:rPr lang="en-US"/>
              <a:t>Sample Footer Text</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noAutofit/>
          </a:bodyPr>
          <a:lstStyle/>
          <a:p>
            <a:fld id="{572A1522-8F1E-408E-ABA2-6F5B206582B8}" type="datetime1">
              <a:rPr lang="en-US" smtClean="0"/>
              <a:t>7/20/2026</a:t>
            </a:fld>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42736543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612647" y="685800"/>
            <a:ext cx="3654553" cy="3643916"/>
          </a:xfrm>
        </p:spPr>
        <p:txBody>
          <a:bodyPr anchor="t">
            <a:noAutofit/>
          </a:bodyPr>
          <a:lstStyle>
            <a:lvl1pPr>
              <a:defRPr sz="54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12647" y="4526280"/>
            <a:ext cx="3654553" cy="1621111"/>
          </a:xfrm>
        </p:spPr>
        <p:txBody>
          <a:bodyPr anchor="b">
            <a:no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hasCustomPrompt="1"/>
          </p:nvPr>
        </p:nvSpPr>
        <p:spPr>
          <a:xfrm>
            <a:off x="4872039" y="685800"/>
            <a:ext cx="6699502" cy="5442639"/>
          </a:xfrm>
          <a:blipFill>
            <a:blip r:embed="rId2">
              <a:alphaModFix amt="60000"/>
            </a:blip>
            <a:stretch>
              <a:fillRect/>
            </a:stretch>
          </a:blipFill>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a:t>
            </a:r>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noAutofit/>
          </a:bodyPr>
          <a:lstStyle/>
          <a:p>
            <a:r>
              <a:rPr lang="en-US"/>
              <a:t>Sample Footer Text</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noAutofit/>
          </a:bodyPr>
          <a:lstStyle/>
          <a:p>
            <a:fld id="{3E19A776-5AE6-4251-8560-C6066D0B46D6}" type="datetime1">
              <a:rPr lang="en-US" smtClean="0"/>
              <a:t>7/20/2026</a:t>
            </a:fld>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3531883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ith Picture 3">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704076" y="685801"/>
            <a:ext cx="4872227" cy="2743200"/>
          </a:xfrm>
        </p:spPr>
        <p:txBody>
          <a:bodyPr vert="horz" lIns="91440" tIns="45720" rIns="91440" bIns="45720" rtlCol="0" anchor="t">
            <a:noAutofit/>
          </a:bodyPr>
          <a:lstStyle>
            <a:lvl1pPr>
              <a:defRPr lang="en-US" sz="7000" dirty="0">
                <a:solidFill>
                  <a:schemeClr val="bg2"/>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702552" y="5277548"/>
            <a:ext cx="4873752" cy="894639"/>
          </a:xfrm>
        </p:spPr>
        <p:txBody>
          <a:bodyPr vert="horz" lIns="91440" tIns="45720" rIns="91440" bIns="45720" rtlCol="0" anchor="t">
            <a:noAutofit/>
          </a:bodyPr>
          <a:lstStyle>
            <a:lvl1pPr marL="0" indent="0">
              <a:buNone/>
              <a:defRPr lang="en-US" sz="1800" dirty="0">
                <a:solidFill>
                  <a:schemeClr val="bg2"/>
                </a:solidFill>
              </a:defRPr>
            </a:lvl1pPr>
          </a:lstStyle>
          <a:p>
            <a:pPr lvl="0"/>
            <a:r>
              <a:rPr lang="en-US"/>
              <a:t>Click to edit Master subtitle style</a:t>
            </a:r>
            <a:endParaRPr lang="en-US" dirty="0"/>
          </a:p>
        </p:txBody>
      </p:sp>
      <p:sp>
        <p:nvSpPr>
          <p:cNvPr id="18" name="Picture Placeholder 17">
            <a:extLst>
              <a:ext uri="{FF2B5EF4-FFF2-40B4-BE49-F238E27FC236}">
                <a16:creationId xmlns:a16="http://schemas.microsoft.com/office/drawing/2014/main" id="{74A0A082-71CB-3C57-3B74-102869C0CAC7}"/>
              </a:ext>
            </a:extLst>
          </p:cNvPr>
          <p:cNvSpPr>
            <a:spLocks noGrp="1"/>
          </p:cNvSpPr>
          <p:nvPr>
            <p:ph type="pic" sz="quarter" idx="13"/>
          </p:nvPr>
        </p:nvSpPr>
        <p:spPr>
          <a:xfrm>
            <a:off x="0" y="0"/>
            <a:ext cx="6096000" cy="6858000"/>
          </a:xfrm>
          <a:blipFill>
            <a:blip r:embed="rId2">
              <a:alphaModFix amt="60000"/>
            </a:blip>
            <a:stretch>
              <a:fillRect/>
            </a:stretch>
          </a:blipFill>
        </p:spPr>
        <p:txBody>
          <a:bodyPr/>
          <a:lstStyle/>
          <a:p>
            <a:r>
              <a:rPr lang="en-US"/>
              <a:t>Click icon to add picture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6702552" y="6343955"/>
            <a:ext cx="2100482" cy="365125"/>
          </a:xfrm>
        </p:spPr>
        <p:txBody>
          <a:bodyPr>
            <a:noAutofit/>
          </a:bodyPr>
          <a:lstStyle>
            <a:lvl1pPr>
              <a:defRPr>
                <a:solidFill>
                  <a:schemeClr val="bg1"/>
                </a:solidFill>
              </a:defRPr>
            </a:lvl1pPr>
          </a:lstStyle>
          <a:p>
            <a:r>
              <a:rPr lang="en-US" dirty="0"/>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9618883" y="6343955"/>
            <a:ext cx="1475163" cy="365125"/>
          </a:xfrm>
        </p:spPr>
        <p:txBody>
          <a:bodyPr>
            <a:noAutofit/>
          </a:bodyPr>
          <a:lstStyle>
            <a:lvl1pPr>
              <a:defRPr>
                <a:solidFill>
                  <a:schemeClr val="bg1"/>
                </a:solidFill>
                <a:effectLst/>
              </a:defRPr>
            </a:lvl1pPr>
          </a:lstStyle>
          <a:p>
            <a:fld id="{44210B3C-79E3-495A-B2C3-EF766F409D04}" type="datetime1">
              <a:rPr lang="en-US" smtClean="0"/>
              <a:t>7/20/2026</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noAutofit/>
          </a:bodyPr>
          <a:lstStyle>
            <a:lvl1pPr>
              <a:defRPr>
                <a:solidFill>
                  <a:schemeClr val="bg1"/>
                </a:solidFill>
              </a:defRPr>
            </a:lvl1pPr>
          </a:lstStyle>
          <a:p>
            <a:fld id="{AEAA3239-9EA4-4A65-A281-97F994456D9F}" type="slidenum">
              <a:rPr lang="en-US" smtClean="0"/>
              <a:pPr/>
              <a:t>‹#›</a:t>
            </a:fld>
            <a:endParaRPr lang="en-US"/>
          </a:p>
        </p:txBody>
      </p:sp>
      <p:cxnSp>
        <p:nvCxnSpPr>
          <p:cNvPr id="10" name="Straight Connector 9">
            <a:extLst>
              <a:ext uri="{FF2B5EF4-FFF2-40B4-BE49-F238E27FC236}">
                <a16:creationId xmlns:a16="http://schemas.microsoft.com/office/drawing/2014/main" id="{0D373E34-3B51-EAD4-B8AB-256ACA4B8D8C}"/>
              </a:ext>
            </a:extLst>
          </p:cNvPr>
          <p:cNvCxnSpPr>
            <a:cxnSpLocks/>
          </p:cNvCxnSpPr>
          <p:nvPr userDrawn="1"/>
        </p:nvCxnSpPr>
        <p:spPr>
          <a:xfrm>
            <a:off x="6704076" y="4876800"/>
            <a:ext cx="4873752"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486033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nclusio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8" y="685800"/>
            <a:ext cx="10972800" cy="1828800"/>
          </a:xfrm>
        </p:spPr>
        <p:txBody>
          <a:bodyPr anchor="b">
            <a:noAutofit/>
          </a:bodyPr>
          <a:lstStyle>
            <a:lvl1pPr>
              <a:defRPr sz="90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612775" y="3429000"/>
            <a:ext cx="10972800" cy="2743198"/>
          </a:xfrm>
        </p:spPr>
        <p:txBody>
          <a:bodyPr>
            <a:noAutofit/>
          </a:bodyPr>
          <a:lstStyle>
            <a:lvl1pPr marL="0" indent="0">
              <a:buNone/>
              <a:defRPr sz="1400"/>
            </a:lvl1pPr>
            <a:lvl2pPr marL="228600" indent="0">
              <a:buNone/>
              <a:defRPr sz="1400"/>
            </a:lvl2pPr>
            <a:lvl3pPr marL="457200" indent="0">
              <a:buNone/>
              <a:defRPr sz="1400"/>
            </a:lvl3pPr>
            <a:lvl4pPr marL="685800" indent="0">
              <a:buNone/>
              <a:defRPr sz="1400"/>
            </a:lvl4pPr>
            <a:lvl5pPr marL="91440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A07EC6D5-3C89-D412-4A74-4DD843571D29}"/>
              </a:ext>
            </a:extLst>
          </p:cNvPr>
          <p:cNvCxnSpPr/>
          <p:nvPr userDrawn="1"/>
        </p:nvCxnSpPr>
        <p:spPr>
          <a:xfrm>
            <a:off x="621792" y="2895600"/>
            <a:ext cx="10963656"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noAutofit/>
          </a:body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noAutofit/>
          </a:bodyPr>
          <a:lstStyle/>
          <a:p>
            <a:fld id="{195FFA61-E651-4E50-A159-710A5ED7E6FE}" type="datetime1">
              <a:rPr lang="en-US" smtClean="0"/>
              <a:t>7/20/2026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494120587"/>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clusion 2">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FAB975A1-C2E9-D1D4-3C6F-7296B13798B1}"/>
              </a:ext>
            </a:extLst>
          </p:cNvPr>
          <p:cNvSpPr/>
          <p:nvPr/>
        </p:nvSpPr>
        <p:spPr>
          <a:xfrm>
            <a:off x="11254003" y="729226"/>
            <a:ext cx="6296" cy="742941"/>
          </a:xfrm>
          <a:custGeom>
            <a:avLst/>
            <a:gdLst>
              <a:gd name="connsiteX0" fmla="*/ 0 w 6296"/>
              <a:gd name="connsiteY0" fmla="*/ 0 h 742941"/>
              <a:gd name="connsiteX1" fmla="*/ 0 w 6296"/>
              <a:gd name="connsiteY1" fmla="*/ 742942 h 742941"/>
            </a:gdLst>
            <a:ahLst/>
            <a:cxnLst>
              <a:cxn ang="0">
                <a:pos x="connsiteX0" y="connsiteY0"/>
              </a:cxn>
              <a:cxn ang="0">
                <a:pos x="connsiteX1" y="connsiteY1"/>
              </a:cxn>
            </a:cxnLst>
            <a:rect l="l" t="t" r="r" b="b"/>
            <a:pathLst>
              <a:path w="6296" h="742941">
                <a:moveTo>
                  <a:pt x="0" y="0"/>
                </a:moveTo>
                <a:lnTo>
                  <a:pt x="0" y="742942"/>
                </a:lnTo>
              </a:path>
            </a:pathLst>
          </a:custGeom>
          <a:ln w="31077" cap="flat">
            <a:solidFill>
              <a:schemeClr val="accent4"/>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B243F218-F67B-B464-9035-A6AA389E6224}"/>
              </a:ext>
            </a:extLst>
          </p:cNvPr>
          <p:cNvSpPr/>
          <p:nvPr/>
        </p:nvSpPr>
        <p:spPr>
          <a:xfrm>
            <a:off x="10866791" y="1080910"/>
            <a:ext cx="742942" cy="6296"/>
          </a:xfrm>
          <a:custGeom>
            <a:avLst/>
            <a:gdLst>
              <a:gd name="connsiteX0" fmla="*/ 742942 w 742942"/>
              <a:gd name="connsiteY0" fmla="*/ 0 h 6296"/>
              <a:gd name="connsiteX1" fmla="*/ 0 w 742942"/>
              <a:gd name="connsiteY1" fmla="*/ 0 h 6296"/>
            </a:gdLst>
            <a:ahLst/>
            <a:cxnLst>
              <a:cxn ang="0">
                <a:pos x="connsiteX0" y="connsiteY0"/>
              </a:cxn>
              <a:cxn ang="0">
                <a:pos x="connsiteX1" y="connsiteY1"/>
              </a:cxn>
            </a:cxnLst>
            <a:rect l="l" t="t" r="r" b="b"/>
            <a:pathLst>
              <a:path w="742942" h="6296">
                <a:moveTo>
                  <a:pt x="742942" y="0"/>
                </a:moveTo>
                <a:lnTo>
                  <a:pt x="0" y="0"/>
                </a:lnTo>
              </a:path>
            </a:pathLst>
          </a:custGeom>
          <a:ln w="31077" cap="flat">
            <a:solidFill>
              <a:schemeClr val="accent4"/>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1F0E05A-E796-C1AE-DCB2-706459874FC1}"/>
              </a:ext>
            </a:extLst>
          </p:cNvPr>
          <p:cNvSpPr/>
          <p:nvPr/>
        </p:nvSpPr>
        <p:spPr>
          <a:xfrm>
            <a:off x="11003886" y="811408"/>
            <a:ext cx="525338" cy="525339"/>
          </a:xfrm>
          <a:custGeom>
            <a:avLst/>
            <a:gdLst>
              <a:gd name="connsiteX0" fmla="*/ 525339 w 525338"/>
              <a:gd name="connsiteY0" fmla="*/ 0 h 525339"/>
              <a:gd name="connsiteX1" fmla="*/ 0 w 525338"/>
              <a:gd name="connsiteY1" fmla="*/ 525339 h 525339"/>
            </a:gdLst>
            <a:ahLst/>
            <a:cxnLst>
              <a:cxn ang="0">
                <a:pos x="connsiteX0" y="connsiteY0"/>
              </a:cxn>
              <a:cxn ang="0">
                <a:pos x="connsiteX1" y="connsiteY1"/>
              </a:cxn>
            </a:cxnLst>
            <a:rect l="l" t="t" r="r" b="b"/>
            <a:pathLst>
              <a:path w="525338" h="525339">
                <a:moveTo>
                  <a:pt x="525339" y="0"/>
                </a:moveTo>
                <a:lnTo>
                  <a:pt x="0" y="525339"/>
                </a:lnTo>
              </a:path>
            </a:pathLst>
          </a:custGeom>
          <a:ln w="31077" cap="flat">
            <a:solidFill>
              <a:schemeClr val="accent4"/>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C863187-9C01-45D7-5737-0DEACAA80C83}"/>
              </a:ext>
            </a:extLst>
          </p:cNvPr>
          <p:cNvSpPr/>
          <p:nvPr/>
        </p:nvSpPr>
        <p:spPr>
          <a:xfrm>
            <a:off x="10981626" y="811414"/>
            <a:ext cx="525342" cy="525339"/>
          </a:xfrm>
          <a:custGeom>
            <a:avLst/>
            <a:gdLst>
              <a:gd name="connsiteX0" fmla="*/ 525343 w 525342"/>
              <a:gd name="connsiteY0" fmla="*/ 525339 h 525339"/>
              <a:gd name="connsiteX1" fmla="*/ 0 w 525342"/>
              <a:gd name="connsiteY1" fmla="*/ 0 h 525339"/>
            </a:gdLst>
            <a:ahLst/>
            <a:cxnLst>
              <a:cxn ang="0">
                <a:pos x="connsiteX0" y="connsiteY0"/>
              </a:cxn>
              <a:cxn ang="0">
                <a:pos x="connsiteX1" y="connsiteY1"/>
              </a:cxn>
            </a:cxnLst>
            <a:rect l="l" t="t" r="r" b="b"/>
            <a:pathLst>
              <a:path w="525342" h="525339">
                <a:moveTo>
                  <a:pt x="525343" y="525339"/>
                </a:moveTo>
                <a:lnTo>
                  <a:pt x="0" y="0"/>
                </a:lnTo>
              </a:path>
            </a:pathLst>
          </a:custGeom>
          <a:ln w="31077" cap="flat">
            <a:solidFill>
              <a:schemeClr val="accent4"/>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8" y="685800"/>
            <a:ext cx="8226424" cy="3725056"/>
          </a:xfrm>
        </p:spPr>
        <p:txBody>
          <a:bodyPr anchor="b">
            <a:noAutofit/>
          </a:bodyPr>
          <a:lstStyle>
            <a:lvl1pPr>
              <a:defRPr sz="9000"/>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612777" y="4572000"/>
            <a:ext cx="8226424" cy="1608008"/>
          </a:xfrm>
        </p:spPr>
        <p:txBody>
          <a:bodyPr>
            <a:noAutofit/>
          </a:bodyPr>
          <a:lstStyle>
            <a:lvl1pPr marL="0" indent="0">
              <a:buNone/>
              <a:defRPr sz="1800"/>
            </a:lvl1pPr>
            <a:lvl2pPr marL="228600" indent="0">
              <a:buNone/>
              <a:defRPr sz="1800"/>
            </a:lvl2pPr>
            <a:lvl3pPr marL="457200" indent="0">
              <a:buNone/>
              <a:defRPr sz="1800"/>
            </a:lvl3pPr>
            <a:lvl4pPr marL="685800" indent="0">
              <a:buNone/>
              <a:defRPr sz="1800"/>
            </a:lvl4pPr>
            <a:lvl5pPr marL="914400" indent="0">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noAutofit/>
          </a:body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noAutofit/>
          </a:bodyPr>
          <a:lstStyle/>
          <a:p>
            <a:fld id="{8E9E0D87-B7D0-4C2E-BAD1-97A555313A20}" type="datetime1">
              <a:rPr lang="en-US" smtClean="0"/>
              <a:t>7/20/2026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1910536453"/>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Picture 4">
    <p:bg>
      <p:bgPr>
        <a:solidFill>
          <a:schemeClr val="tx2"/>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52BC951B-4746-1854-C399-682CFE142A50}"/>
              </a:ext>
            </a:extLst>
          </p:cNvPr>
          <p:cNvCxnSpPr/>
          <p:nvPr userDrawn="1"/>
        </p:nvCxnSpPr>
        <p:spPr>
          <a:xfrm>
            <a:off x="612646" y="4876800"/>
            <a:ext cx="7077456"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12647" y="685799"/>
            <a:ext cx="7080507" cy="3200400"/>
          </a:xfrm>
        </p:spPr>
        <p:txBody>
          <a:bodyPr vert="horz" lIns="91440" tIns="45720" rIns="91440" bIns="45720" rtlCol="0" anchor="t">
            <a:noAutofit/>
          </a:bodyPr>
          <a:lstStyle>
            <a:lvl1pPr>
              <a:defRPr lang="en-US" sz="7000" dirty="0">
                <a:solidFill>
                  <a:schemeClr val="bg2"/>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12646" y="5277549"/>
            <a:ext cx="7080507" cy="894646"/>
          </a:xfrm>
        </p:spPr>
        <p:txBody>
          <a:bodyPr vert="horz" lIns="91440" tIns="45720" rIns="91440" bIns="45720" rtlCol="0" anchor="t">
            <a:noAutofit/>
          </a:bodyPr>
          <a:lstStyle>
            <a:lvl1pPr marL="0" indent="0">
              <a:buNone/>
              <a:defRPr lang="en-US" sz="1800" dirty="0">
                <a:solidFill>
                  <a:schemeClr val="bg2"/>
                </a:solidFill>
              </a:defRPr>
            </a:lvl1pPr>
          </a:lstStyle>
          <a:p>
            <a:pPr lvl="0"/>
            <a:r>
              <a:rPr lang="en-US"/>
              <a:t>Click to edit Master subtitle style</a:t>
            </a:r>
            <a:endParaRPr lang="en-US" dirty="0"/>
          </a:p>
        </p:txBody>
      </p:sp>
      <p:sp>
        <p:nvSpPr>
          <p:cNvPr id="8" name="Footer Placeholder 7">
            <a:extLst>
              <a:ext uri="{FF2B5EF4-FFF2-40B4-BE49-F238E27FC236}">
                <a16:creationId xmlns:a16="http://schemas.microsoft.com/office/drawing/2014/main" id="{9A6E6A4C-6C55-068A-43AA-78DB4D1D643B}"/>
              </a:ext>
            </a:extLst>
          </p:cNvPr>
          <p:cNvSpPr>
            <a:spLocks noGrp="1"/>
          </p:cNvSpPr>
          <p:nvPr>
            <p:ph type="ftr" sz="quarter" idx="15"/>
          </p:nvPr>
        </p:nvSpPr>
        <p:spPr>
          <a:xfrm>
            <a:off x="612646" y="6338703"/>
            <a:ext cx="2070484" cy="365125"/>
          </a:xfrm>
        </p:spPr>
        <p:txBody>
          <a:bodyPr>
            <a:noAutofit/>
          </a:bodyPr>
          <a:lstStyle>
            <a:lvl1pPr>
              <a:defRPr>
                <a:solidFill>
                  <a:schemeClr val="bg1"/>
                </a:solidFill>
              </a:defRPr>
            </a:lvl1pPr>
          </a:lstStyle>
          <a:p>
            <a:r>
              <a:rPr lang="en-US" dirty="0"/>
              <a:t>Sample Footer Text</a:t>
            </a:r>
          </a:p>
        </p:txBody>
      </p:sp>
      <p:sp>
        <p:nvSpPr>
          <p:cNvPr id="7" name="Date Placeholder 6">
            <a:extLst>
              <a:ext uri="{FF2B5EF4-FFF2-40B4-BE49-F238E27FC236}">
                <a16:creationId xmlns:a16="http://schemas.microsoft.com/office/drawing/2014/main" id="{F991F941-2D53-CC10-7947-62237A245FE0}"/>
              </a:ext>
            </a:extLst>
          </p:cNvPr>
          <p:cNvSpPr>
            <a:spLocks noGrp="1"/>
          </p:cNvSpPr>
          <p:nvPr>
            <p:ph type="dt" sz="half" idx="14"/>
          </p:nvPr>
        </p:nvSpPr>
        <p:spPr>
          <a:xfrm>
            <a:off x="5887367" y="6338703"/>
            <a:ext cx="1392578" cy="365125"/>
          </a:xfrm>
        </p:spPr>
        <p:txBody>
          <a:bodyPr>
            <a:noAutofit/>
          </a:bodyPr>
          <a:lstStyle>
            <a:lvl1pPr>
              <a:defRPr>
                <a:solidFill>
                  <a:schemeClr val="bg1"/>
                </a:solidFill>
              </a:defRPr>
            </a:lvl1pPr>
          </a:lstStyle>
          <a:p>
            <a:fld id="{D6235515-DA3D-4D9A-9B02-44E2CBD9110F}" type="datetime1">
              <a:rPr lang="en-US" smtClean="0"/>
              <a:t>7/20/2026</a:t>
            </a:fld>
            <a:endParaRPr lang="en-US" dirty="0"/>
          </a:p>
        </p:txBody>
      </p:sp>
      <p:sp>
        <p:nvSpPr>
          <p:cNvPr id="9" name="Slide Number Placeholder 8">
            <a:extLst>
              <a:ext uri="{FF2B5EF4-FFF2-40B4-BE49-F238E27FC236}">
                <a16:creationId xmlns:a16="http://schemas.microsoft.com/office/drawing/2014/main" id="{C1A2CCFF-14A7-08A8-4465-732CD8928728}"/>
              </a:ext>
            </a:extLst>
          </p:cNvPr>
          <p:cNvSpPr>
            <a:spLocks noGrp="1"/>
          </p:cNvSpPr>
          <p:nvPr>
            <p:ph type="sldNum" sz="quarter" idx="16"/>
          </p:nvPr>
        </p:nvSpPr>
        <p:spPr>
          <a:xfrm>
            <a:off x="7279945" y="6342301"/>
            <a:ext cx="429207" cy="365125"/>
          </a:xfrm>
        </p:spPr>
        <p:txBody>
          <a:bodyPr>
            <a:noAutofit/>
          </a:bodyPr>
          <a:lstStyle>
            <a:lvl1pPr>
              <a:defRPr>
                <a:solidFill>
                  <a:schemeClr val="bg1"/>
                </a:solidFill>
              </a:defRPr>
            </a:lvl1pPr>
          </a:lstStyle>
          <a:p>
            <a:fld id="{AEAA3239-9EA4-4A65-A281-97F994456D9F}" type="slidenum">
              <a:rPr lang="en-US" smtClean="0"/>
              <a:pPr/>
              <a:t>‹#›</a:t>
            </a:fld>
            <a:endParaRPr lang="en-US" dirty="0"/>
          </a:p>
        </p:txBody>
      </p:sp>
      <p:sp>
        <p:nvSpPr>
          <p:cNvPr id="26" name="Picture Placeholder 25">
            <a:extLst>
              <a:ext uri="{FF2B5EF4-FFF2-40B4-BE49-F238E27FC236}">
                <a16:creationId xmlns:a16="http://schemas.microsoft.com/office/drawing/2014/main" id="{E193964F-665E-F49A-D553-C01524CDE0CA}"/>
              </a:ext>
            </a:extLst>
          </p:cNvPr>
          <p:cNvSpPr>
            <a:spLocks noGrp="1"/>
          </p:cNvSpPr>
          <p:nvPr>
            <p:ph type="pic" sz="quarter" idx="17"/>
          </p:nvPr>
        </p:nvSpPr>
        <p:spPr>
          <a:xfrm>
            <a:off x="8302749" y="0"/>
            <a:ext cx="3889251" cy="6858000"/>
          </a:xfrm>
          <a:blipFill>
            <a:blip r:embed="rId2">
              <a:alphaModFix amt="60000"/>
            </a:blip>
            <a:stretch>
              <a:fillRect/>
            </a:stretch>
          </a:blipFill>
        </p:spPr>
        <p:txBody>
          <a:bodyPr/>
          <a:lstStyle/>
          <a:p>
            <a:r>
              <a:rPr lang="en-US"/>
              <a:t>Click icon to add picture</a:t>
            </a:r>
          </a:p>
        </p:txBody>
      </p:sp>
    </p:spTree>
    <p:extLst>
      <p:ext uri="{BB962C8B-B14F-4D97-AF65-F5344CB8AC3E}">
        <p14:creationId xmlns:p14="http://schemas.microsoft.com/office/powerpoint/2010/main" val="296361303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D384F42E-A74C-773B-7B96-F942975CEC14}"/>
              </a:ext>
            </a:extLst>
          </p:cNvPr>
          <p:cNvSpPr/>
          <p:nvPr/>
        </p:nvSpPr>
        <p:spPr>
          <a:xfrm>
            <a:off x="11250895" y="5144929"/>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4"/>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9441727F-19A3-14E1-5EAC-C550CEB6A0D1}"/>
              </a:ext>
            </a:extLst>
          </p:cNvPr>
          <p:cNvSpPr/>
          <p:nvPr/>
        </p:nvSpPr>
        <p:spPr>
          <a:xfrm>
            <a:off x="685800" y="5495424"/>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4"/>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38F4BC9-7EC1-BB35-827A-12F5DE411031}"/>
              </a:ext>
            </a:extLst>
          </p:cNvPr>
          <p:cNvSpPr/>
          <p:nvPr/>
        </p:nvSpPr>
        <p:spPr>
          <a:xfrm>
            <a:off x="10998565" y="5227361"/>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4"/>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C4B01422-D65E-4B59-B62B-467B2E896592}"/>
              </a:ext>
            </a:extLst>
          </p:cNvPr>
          <p:cNvSpPr/>
          <p:nvPr/>
        </p:nvSpPr>
        <p:spPr>
          <a:xfrm>
            <a:off x="10976145" y="5227366"/>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4"/>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12646" y="1600200"/>
            <a:ext cx="10483927" cy="3492875"/>
          </a:xfrm>
        </p:spPr>
        <p:txBody>
          <a:bodyPr vert="horz" lIns="91440" tIns="45720" rIns="91440" bIns="45720" rtlCol="0" anchor="b">
            <a:noAutofit/>
          </a:bodyPr>
          <a:lstStyle>
            <a:lvl1pPr>
              <a:defRPr lang="en-US" sz="9000" dirty="0"/>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12646" y="5931314"/>
            <a:ext cx="10483927" cy="816864"/>
          </a:xfrm>
        </p:spPr>
        <p:txBody>
          <a:bodyPr vert="horz" lIns="91440" tIns="45720" rIns="91440" bIns="45720" rtlCol="0">
            <a:noAutofit/>
          </a:bodyPr>
          <a:lstStyle>
            <a:lvl1pPr marL="0" indent="0">
              <a:buNone/>
              <a:defRPr lang="en-US" sz="1800" dirty="0"/>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612647" y="234111"/>
            <a:ext cx="2805405" cy="365125"/>
          </a:xfrm>
        </p:spPr>
        <p:txBody>
          <a:bodyPr>
            <a:noAutofit/>
          </a:bodyPr>
          <a:lstStyle/>
          <a:p>
            <a:r>
              <a:rPr lang="en-US" dirty="0"/>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8221509" y="234111"/>
            <a:ext cx="2875064" cy="365125"/>
          </a:xfrm>
        </p:spPr>
        <p:txBody>
          <a:bodyPr>
            <a:noAutofit/>
          </a:bodyPr>
          <a:lstStyle/>
          <a:p>
            <a:fld id="{852BD0B2-E7A7-4B81-8BAF-4B92BD6A4310}" type="datetime1">
              <a:rPr lang="en-US" smtClean="0"/>
              <a:t>7/20/2026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147096" y="234111"/>
            <a:ext cx="429207" cy="365125"/>
          </a:xfrm>
        </p:spPr>
        <p:txBody>
          <a:bodyPr>
            <a:noAutofit/>
          </a:bodyPr>
          <a:lstStyle/>
          <a:p>
            <a:fld id="{AEAA3239-9EA4-4A65-A281-97F994456D9F}" type="slidenum">
              <a:rPr lang="en-US" smtClean="0"/>
              <a:t>‹#›</a:t>
            </a:fld>
            <a:endParaRPr lang="en-US"/>
          </a:p>
        </p:txBody>
      </p:sp>
      <p:pic>
        <p:nvPicPr>
          <p:cNvPr id="13" name="Line">
            <a:extLst>
              <a:ext uri="{FF2B5EF4-FFF2-40B4-BE49-F238E27FC236}">
                <a16:creationId xmlns:a16="http://schemas.microsoft.com/office/drawing/2014/main" id="{92FB147E-E273-E8B6-AD8E-67F305FC22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71802" y="4038600"/>
            <a:ext cx="10923934" cy="745198"/>
          </a:xfrm>
          <a:prstGeom prst="rect">
            <a:avLst/>
          </a:prstGeom>
        </p:spPr>
      </p:pic>
    </p:spTree>
    <p:extLst>
      <p:ext uri="{BB962C8B-B14F-4D97-AF65-F5344CB8AC3E}">
        <p14:creationId xmlns:p14="http://schemas.microsoft.com/office/powerpoint/2010/main" val="69893122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accent1">
            <a:lumMod val="5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18BBA50F-B667-1177-26B1-7D22AB66A6BE}"/>
              </a:ext>
            </a:extLst>
          </p:cNvPr>
          <p:cNvSpPr/>
          <p:nvPr/>
        </p:nvSpPr>
        <p:spPr>
          <a:xfrm>
            <a:off x="11250895" y="4645152"/>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2"/>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BCABC7F5-2293-EB7F-52E5-80715C8DB858}"/>
              </a:ext>
            </a:extLst>
          </p:cNvPr>
          <p:cNvSpPr/>
          <p:nvPr/>
        </p:nvSpPr>
        <p:spPr>
          <a:xfrm>
            <a:off x="685800" y="4995647"/>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2"/>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6A8C943-7CF3-88D6-95B0-95E7B412DE0F}"/>
              </a:ext>
            </a:extLst>
          </p:cNvPr>
          <p:cNvSpPr/>
          <p:nvPr/>
        </p:nvSpPr>
        <p:spPr>
          <a:xfrm>
            <a:off x="10998565" y="4727584"/>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2"/>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AFB0A8E7-2867-2D3A-F6B7-15ED02236CE8}"/>
              </a:ext>
            </a:extLst>
          </p:cNvPr>
          <p:cNvSpPr/>
          <p:nvPr/>
        </p:nvSpPr>
        <p:spPr>
          <a:xfrm>
            <a:off x="10976145" y="4727589"/>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2"/>
            </a:solidFill>
            <a:prstDash val="solid"/>
            <a:miter/>
          </a:ln>
        </p:spPr>
        <p:txBody>
          <a:bodyPr rtlCol="0" anchor="ctr"/>
          <a:lstStyle/>
          <a:p>
            <a:endParaRPr lang="en-US"/>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09598" y="5431536"/>
            <a:ext cx="9144001" cy="745198"/>
          </a:xfrm>
        </p:spPr>
        <p:txBody>
          <a:bodyPr vert="horz" lIns="91440" tIns="45720" rIns="91440" bIns="45720" rtlCol="0" anchor="t">
            <a:noAutofit/>
          </a:bodyPr>
          <a:lstStyle>
            <a:lvl1pPr>
              <a:defRPr lang="en-US" dirty="0">
                <a:solidFill>
                  <a:schemeClr val="bg2"/>
                </a:solidFill>
              </a:defRPr>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noAutofit/>
          </a:bodyPr>
          <a:lstStyle>
            <a:lvl1pPr>
              <a:defRPr>
                <a:solidFill>
                  <a:schemeClr val="bg2"/>
                </a:solidFill>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noAutofit/>
          </a:bodyPr>
          <a:lstStyle>
            <a:lvl1pPr>
              <a:defRPr>
                <a:solidFill>
                  <a:schemeClr val="bg2"/>
                </a:solidFill>
              </a:defRPr>
            </a:lvl1pPr>
          </a:lstStyle>
          <a:p>
            <a:fld id="{A0E657DB-59AB-47CC-B4C7-A245A3C76BB1}" type="datetime1">
              <a:rPr lang="en-US" smtClean="0"/>
              <a:t>7/20/2026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noAutofit/>
          </a:bodyPr>
          <a:lstStyle>
            <a:lvl1pPr>
              <a:defRPr>
                <a:solidFill>
                  <a:schemeClr val="bg2"/>
                </a:solidFill>
              </a:defRPr>
            </a:lvl1pPr>
          </a:lstStyle>
          <a:p>
            <a:fld id="{AEAA3239-9EA4-4A65-A281-97F994456D9F}" type="slidenum">
              <a:rPr lang="en-US" smtClean="0"/>
              <a:pPr/>
              <a:t>‹#›</a:t>
            </a:fld>
            <a:endParaRPr lang="en-US"/>
          </a:p>
        </p:txBody>
      </p:sp>
      <p:sp>
        <p:nvSpPr>
          <p:cNvPr id="7" name="Title 6">
            <a:extLst>
              <a:ext uri="{FF2B5EF4-FFF2-40B4-BE49-F238E27FC236}">
                <a16:creationId xmlns:a16="http://schemas.microsoft.com/office/drawing/2014/main" id="{B53A7BE5-EAB2-BB8C-D7FC-D78B8A5AFACF}"/>
              </a:ext>
            </a:extLst>
          </p:cNvPr>
          <p:cNvSpPr>
            <a:spLocks noGrp="1"/>
          </p:cNvSpPr>
          <p:nvPr>
            <p:ph type="title"/>
          </p:nvPr>
        </p:nvSpPr>
        <p:spPr>
          <a:xfrm>
            <a:off x="612648" y="685798"/>
            <a:ext cx="10058400" cy="3355848"/>
          </a:xfrm>
        </p:spPr>
        <p:txBody>
          <a:bodyPr vert="horz" lIns="91440" tIns="45720" rIns="91440" bIns="45720" rtlCol="0" anchor="t">
            <a:noAutofit/>
          </a:bodyPr>
          <a:lstStyle>
            <a:lvl1pPr>
              <a:defRPr lang="en-US" sz="9000">
                <a:solidFill>
                  <a:schemeClr val="bg2"/>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248939343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2"/>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6AC1F45-7001-8B9F-DFF6-7AB9BDFFEEB2}"/>
              </a:ext>
            </a:extLst>
          </p:cNvPr>
          <p:cNvSpPr/>
          <p:nvPr/>
        </p:nvSpPr>
        <p:spPr>
          <a:xfrm>
            <a:off x="11250895" y="5791200"/>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4"/>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54C7D192-E835-0A48-0A40-F45D83E2583F}"/>
              </a:ext>
            </a:extLst>
          </p:cNvPr>
          <p:cNvSpPr/>
          <p:nvPr/>
        </p:nvSpPr>
        <p:spPr>
          <a:xfrm>
            <a:off x="685800" y="6141695"/>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4"/>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FB376E1-8198-EB00-587E-C647BCF364D4}"/>
              </a:ext>
            </a:extLst>
          </p:cNvPr>
          <p:cNvSpPr/>
          <p:nvPr/>
        </p:nvSpPr>
        <p:spPr>
          <a:xfrm>
            <a:off x="10998565" y="5873632"/>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4"/>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1F94599F-6DE1-A082-E9E1-D732956078AB}"/>
              </a:ext>
            </a:extLst>
          </p:cNvPr>
          <p:cNvSpPr/>
          <p:nvPr/>
        </p:nvSpPr>
        <p:spPr>
          <a:xfrm>
            <a:off x="10976145" y="5873637"/>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4"/>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609600" y="990600"/>
            <a:ext cx="10058400" cy="5029200"/>
          </a:xfrm>
        </p:spPr>
        <p:txBody>
          <a:bodyPr vert="horz" lIns="91440" tIns="45720" rIns="91440" bIns="45720" rtlCol="0" anchor="b">
            <a:noAutofit/>
          </a:bodyPr>
          <a:lstStyle>
            <a:lvl1pPr>
              <a:defRPr lang="en-US" sz="11000" dirty="0"/>
            </a:lvl1pPr>
          </a:lstStyle>
          <a:p>
            <a:pPr lvl="0"/>
            <a:r>
              <a:rPr lang="en-US" dirty="0"/>
              <a:t>Section Header</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612647" y="137388"/>
            <a:ext cx="2805405" cy="365125"/>
          </a:xfrm>
        </p:spPr>
        <p:txBody>
          <a:bodyPr>
            <a:noAutofit/>
          </a:bodyPr>
          <a:lstStyle/>
          <a:p>
            <a:r>
              <a:rPr lang="en-US" dirty="0"/>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8893929" y="137388"/>
            <a:ext cx="2202644" cy="365125"/>
          </a:xfrm>
        </p:spPr>
        <p:txBody>
          <a:bodyPr>
            <a:noAutofit/>
          </a:bodyPr>
          <a:lstStyle/>
          <a:p>
            <a:fld id="{1415DC98-F527-4737-A5B9-3597210FA2F7}" type="datetime1">
              <a:rPr lang="en-US" smtClean="0"/>
              <a:t>7/20/2026</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147096" y="137388"/>
            <a:ext cx="429207" cy="365125"/>
          </a:xfr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270464960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685799"/>
            <a:ext cx="10963655" cy="914401"/>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600200"/>
            <a:ext cx="10963656" cy="4572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612647" y="6343955"/>
            <a:ext cx="2805405" cy="365125"/>
          </a:xfrm>
          <a:prstGeom prst="rect">
            <a:avLst/>
          </a:prstGeom>
        </p:spPr>
        <p:txBody>
          <a:bodyPr vert="horz" lIns="91440" tIns="45720" rIns="91440" bIns="45720" rtlCol="0" anchor="ctr">
            <a:normAutofit/>
          </a:bodyPr>
          <a:lstStyle>
            <a:lvl1pPr algn="l" rtl="0">
              <a:defRPr sz="800" b="0" i="0" cap="all" baseline="0">
                <a:solidFill>
                  <a:schemeClr val="tx1"/>
                </a:solidFill>
                <a:latin typeface="+mn-lt"/>
              </a:defRPr>
            </a:lvl1pPr>
          </a:lstStyle>
          <a:p>
            <a:r>
              <a:rPr lang="en-US"/>
              <a:t>Sample Footer Text</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8893929" y="6343955"/>
            <a:ext cx="2202644" cy="365125"/>
          </a:xfrm>
          <a:prstGeom prst="rect">
            <a:avLst/>
          </a:prstGeom>
        </p:spPr>
        <p:txBody>
          <a:bodyPr vert="horz" lIns="91440" tIns="45720" rIns="91440" bIns="45720" rtlCol="0" anchor="ctr">
            <a:normAutofit/>
          </a:bodyPr>
          <a:lstStyle>
            <a:lvl1pPr algn="r" rtl="0">
              <a:defRPr sz="800" b="0" i="0" cap="all" baseline="0">
                <a:solidFill>
                  <a:schemeClr val="tx1"/>
                </a:solidFill>
                <a:latin typeface="+mn-lt"/>
              </a:defRPr>
            </a:lvl1pPr>
          </a:lstStyle>
          <a:p>
            <a:fld id="{29814657-813A-4D7B-A2F8-E573BA1645D3}" type="datetime1">
              <a:rPr lang="en-US" smtClean="0"/>
              <a:t>7/20/2026</a:t>
            </a:fld>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147096" y="6343955"/>
            <a:ext cx="429207" cy="365125"/>
          </a:xfrm>
          <a:prstGeom prst="rect">
            <a:avLst/>
          </a:prstGeom>
        </p:spPr>
        <p:txBody>
          <a:bodyPr vert="horz" lIns="91440" tIns="45720" rIns="91440" bIns="45720" rtlCol="0" anchor="ctr">
            <a:normAutofit/>
          </a:bodyPr>
          <a:lstStyle>
            <a:lvl1pPr algn="r" rtl="0">
              <a:defRPr sz="800" b="0" i="0" cap="all" baseline="0">
                <a:solidFill>
                  <a:schemeClr val="tx1"/>
                </a:solidFill>
                <a:latin typeface="+mn-lt"/>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1889949673"/>
      </p:ext>
    </p:extLst>
  </p:cSld>
  <p:clrMap bg1="lt1" tx1="dk1" bg2="lt2" tx2="dk2" accent1="accent1" accent2="accent2" accent3="accent3" accent4="accent4" accent5="accent5" accent6="accent6" hlink="hlink" folHlink="folHlink"/>
  <p:sldLayoutIdLst>
    <p:sldLayoutId id="2147484119" r:id="rId1"/>
    <p:sldLayoutId id="2147484115" r:id="rId2"/>
    <p:sldLayoutId id="2147484114" r:id="rId3"/>
    <p:sldLayoutId id="2147484116" r:id="rId4"/>
    <p:sldLayoutId id="2147484117" r:id="rId5"/>
    <p:sldLayoutId id="2147484118" r:id="rId6"/>
    <p:sldLayoutId id="2147484120" r:id="rId7"/>
    <p:sldLayoutId id="2147484121" r:id="rId8"/>
    <p:sldLayoutId id="2147484122" r:id="rId9"/>
    <p:sldLayoutId id="2147484169" r:id="rId10"/>
    <p:sldLayoutId id="2147484124" r:id="rId11"/>
    <p:sldLayoutId id="2147484125" r:id="rId12"/>
    <p:sldLayoutId id="2147484126" r:id="rId13"/>
    <p:sldLayoutId id="2147484127" r:id="rId14"/>
    <p:sldLayoutId id="2147484128" r:id="rId15"/>
    <p:sldLayoutId id="2147484129" r:id="rId16"/>
    <p:sldLayoutId id="2147484130" r:id="rId17"/>
    <p:sldLayoutId id="2147484131" r:id="rId18"/>
    <p:sldLayoutId id="2147484132" r:id="rId19"/>
    <p:sldLayoutId id="2147484133" r:id="rId20"/>
    <p:sldLayoutId id="2147484134" r:id="rId21"/>
    <p:sldLayoutId id="2147484135" r:id="rId22"/>
    <p:sldLayoutId id="2147484136" r:id="rId23"/>
    <p:sldLayoutId id="2147484137" r:id="rId24"/>
    <p:sldLayoutId id="2147484138" r:id="rId25"/>
    <p:sldLayoutId id="2147484139" r:id="rId26"/>
    <p:sldLayoutId id="2147484140" r:id="rId27"/>
    <p:sldLayoutId id="2147484141" r:id="rId28"/>
    <p:sldLayoutId id="2147484142" r:id="rId29"/>
    <p:sldLayoutId id="2147484143" r:id="rId30"/>
    <p:sldLayoutId id="2147484144" r:id="rId31"/>
    <p:sldLayoutId id="2147484145" r:id="rId32"/>
    <p:sldLayoutId id="2147484146" r:id="rId33"/>
    <p:sldLayoutId id="2147484147" r:id="rId34"/>
    <p:sldLayoutId id="2147484148" r:id="rId35"/>
    <p:sldLayoutId id="2147484149" r:id="rId36"/>
    <p:sldLayoutId id="2147484150" r:id="rId37"/>
    <p:sldLayoutId id="2147484152" r:id="rId38"/>
    <p:sldLayoutId id="2147484153" r:id="rId39"/>
    <p:sldLayoutId id="2147484157" r:id="rId40"/>
    <p:sldLayoutId id="2147484158" r:id="rId41"/>
    <p:sldLayoutId id="2147484159" r:id="rId42"/>
    <p:sldLayoutId id="2147484160" r:id="rId43"/>
    <p:sldLayoutId id="2147484161" r:id="rId44"/>
    <p:sldLayoutId id="2147484162" r:id="rId45"/>
    <p:sldLayoutId id="2147484163" r:id="rId46"/>
    <p:sldLayoutId id="2147484164" r:id="rId47"/>
    <p:sldLayoutId id="2147484165" r:id="rId48"/>
    <p:sldLayoutId id="2147484166" r:id="rId49"/>
    <p:sldLayoutId id="2147484167" r:id="rId50"/>
    <p:sldLayoutId id="2147484168" r:id="rId51"/>
  </p:sldLayoutIdLst>
  <p:hf sldNum="0" hdr="0" ftr="0" dt="0"/>
  <p:txStyles>
    <p:titleStyle>
      <a:lvl1pPr algn="l" defTabSz="914400" rtl="0" eaLnBrk="1" latinLnBrk="0" hangingPunct="1">
        <a:lnSpc>
          <a:spcPct val="80000"/>
        </a:lnSpc>
        <a:spcBef>
          <a:spcPct val="0"/>
        </a:spcBef>
        <a:buNone/>
        <a:defRPr sz="5400" b="0" i="0" kern="1200" cap="all" spc="0"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2"/>
          </a:solidFill>
          <a:latin typeface="+mn-lt"/>
          <a:ea typeface="+mn-ea"/>
          <a:cs typeface="+mn-cs"/>
        </a:defRPr>
      </a:lvl1pPr>
      <a:lvl2pPr marL="228600" indent="0" algn="l" defTabSz="914400" rtl="0" eaLnBrk="1" latinLnBrk="0" hangingPunct="1">
        <a:lnSpc>
          <a:spcPct val="100000"/>
        </a:lnSpc>
        <a:spcBef>
          <a:spcPts val="500"/>
        </a:spcBef>
        <a:buFont typeface="Arial" panose="020B0604020202020204" pitchFamily="34" charset="0"/>
        <a:buNone/>
        <a:defRPr sz="1600" b="0" i="0" kern="1200">
          <a:solidFill>
            <a:schemeClr val="tx2"/>
          </a:solidFill>
          <a:latin typeface="+mn-lt"/>
          <a:ea typeface="+mn-ea"/>
          <a:cs typeface="+mn-cs"/>
        </a:defRPr>
      </a:lvl2pPr>
      <a:lvl3pPr marL="4572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3pPr>
      <a:lvl4pPr marL="6858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4pPr>
      <a:lvl5pPr marL="9144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7" orient="horz" pos="2160">
          <p15:clr>
            <a:srgbClr val="F26B43"/>
          </p15:clr>
        </p15:guide>
        <p15:guide id="28" pos="3840">
          <p15:clr>
            <a:srgbClr val="F26B43"/>
          </p15:clr>
        </p15:guide>
        <p15:guide id="29" pos="7296">
          <p15:clr>
            <a:srgbClr val="F26B43"/>
          </p15:clr>
        </p15:guide>
        <p15:guide id="30" pos="38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1CD14-07B4-974B-5A5F-3DDF630744D8}"/>
              </a:ext>
            </a:extLst>
          </p:cNvPr>
          <p:cNvSpPr>
            <a:spLocks noGrp="1"/>
          </p:cNvSpPr>
          <p:nvPr>
            <p:ph type="ctrTitle"/>
          </p:nvPr>
        </p:nvSpPr>
        <p:spPr>
          <a:xfrm>
            <a:off x="609600" y="381000"/>
            <a:ext cx="10058400" cy="5638800"/>
          </a:xfrm>
        </p:spPr>
        <p:txBody>
          <a:bodyPr/>
          <a:lstStyle/>
          <a:p>
            <a:r>
              <a:rPr lang="en-US" sz="5400" cap="none" dirty="0"/>
              <a:t>“Eligibility workers must not simply restate the application information but must address and resolve with the household unclear and incomplete information.”</a:t>
            </a:r>
            <a:br>
              <a:rPr lang="en-US" sz="5400" cap="none" dirty="0"/>
            </a:br>
            <a:br>
              <a:rPr lang="en-US" sz="5400" cap="none" dirty="0"/>
            </a:br>
            <a:r>
              <a:rPr lang="en-US" sz="5400" cap="none" dirty="0"/>
              <a:t>-State SNAP Interview Toolkit</a:t>
            </a:r>
          </a:p>
        </p:txBody>
      </p:sp>
    </p:spTree>
    <p:extLst>
      <p:ext uri="{BB962C8B-B14F-4D97-AF65-F5344CB8AC3E}">
        <p14:creationId xmlns:p14="http://schemas.microsoft.com/office/powerpoint/2010/main" val="1425645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723A-F00C-6423-3792-B327B295F312}"/>
              </a:ext>
            </a:extLst>
          </p:cNvPr>
          <p:cNvSpPr>
            <a:spLocks noGrp="1"/>
          </p:cNvSpPr>
          <p:nvPr>
            <p:ph type="title"/>
          </p:nvPr>
        </p:nvSpPr>
        <p:spPr/>
        <p:txBody>
          <a:bodyPr/>
          <a:lstStyle/>
          <a:p>
            <a:r>
              <a:rPr lang="en-US" dirty="0"/>
              <a:t>HH Composition funnel</a:t>
            </a:r>
          </a:p>
        </p:txBody>
      </p:sp>
      <p:sp>
        <p:nvSpPr>
          <p:cNvPr id="3" name="Content Placeholder 2">
            <a:extLst>
              <a:ext uri="{FF2B5EF4-FFF2-40B4-BE49-F238E27FC236}">
                <a16:creationId xmlns:a16="http://schemas.microsoft.com/office/drawing/2014/main" id="{0E9A2004-8E01-E8BE-DAEC-236AC230DCB2}"/>
              </a:ext>
            </a:extLst>
          </p:cNvPr>
          <p:cNvSpPr>
            <a:spLocks noGrp="1"/>
          </p:cNvSpPr>
          <p:nvPr>
            <p:ph idx="1"/>
          </p:nvPr>
        </p:nvSpPr>
        <p:spPr/>
        <p:txBody>
          <a:bodyPr/>
          <a:lstStyle/>
          <a:p>
            <a:pPr marL="571500" indent="-571500">
              <a:buFont typeface="Arial" panose="020B0604020202020204" pitchFamily="34" charset="0"/>
              <a:buChar char="•"/>
            </a:pPr>
            <a:r>
              <a:rPr lang="en-US" sz="3600" dirty="0"/>
              <a:t>“Who is living with you?” (Open)</a:t>
            </a:r>
          </a:p>
          <a:p>
            <a:pPr marL="571500" indent="-571500">
              <a:buFont typeface="Arial" panose="020B0604020202020204" pitchFamily="34" charset="0"/>
              <a:buChar char="•"/>
            </a:pPr>
            <a:r>
              <a:rPr lang="en-US" sz="3600" dirty="0"/>
              <a:t>“What is your relationship to this person?” (Probe)</a:t>
            </a:r>
          </a:p>
          <a:p>
            <a:pPr marL="571500" indent="-571500">
              <a:buFont typeface="Arial" panose="020B0604020202020204" pitchFamily="34" charset="0"/>
              <a:buChar char="•"/>
            </a:pPr>
            <a:r>
              <a:rPr lang="en-US" sz="3600" dirty="0"/>
              <a:t>“Are you purchase/preparing food with this person?” (Probe)</a:t>
            </a:r>
          </a:p>
          <a:p>
            <a:pPr marL="571500" indent="-571500">
              <a:buFont typeface="Arial" panose="020B0604020202020204" pitchFamily="34" charset="0"/>
              <a:buChar char="•"/>
            </a:pPr>
            <a:r>
              <a:rPr lang="en-US" sz="3600" dirty="0"/>
              <a:t>“To confirm….is this correct? (Closed)</a:t>
            </a:r>
          </a:p>
        </p:txBody>
      </p:sp>
    </p:spTree>
    <p:extLst>
      <p:ext uri="{BB962C8B-B14F-4D97-AF65-F5344CB8AC3E}">
        <p14:creationId xmlns:p14="http://schemas.microsoft.com/office/powerpoint/2010/main" val="223077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10114-ABD6-9D48-43D4-29FA551B7CB1}"/>
              </a:ext>
            </a:extLst>
          </p:cNvPr>
          <p:cNvSpPr>
            <a:spLocks noGrp="1"/>
          </p:cNvSpPr>
          <p:nvPr>
            <p:ph type="title"/>
          </p:nvPr>
        </p:nvSpPr>
        <p:spPr/>
        <p:txBody>
          <a:bodyPr/>
          <a:lstStyle/>
          <a:p>
            <a:r>
              <a:rPr lang="en-US" dirty="0"/>
              <a:t>Earned Income Funnel</a:t>
            </a:r>
          </a:p>
        </p:txBody>
      </p:sp>
      <p:sp>
        <p:nvSpPr>
          <p:cNvPr id="3" name="Content Placeholder 2">
            <a:extLst>
              <a:ext uri="{FF2B5EF4-FFF2-40B4-BE49-F238E27FC236}">
                <a16:creationId xmlns:a16="http://schemas.microsoft.com/office/drawing/2014/main" id="{B9261AF2-14F8-0AF2-8488-E7F1F448B93C}"/>
              </a:ext>
            </a:extLst>
          </p:cNvPr>
          <p:cNvSpPr>
            <a:spLocks noGrp="1"/>
          </p:cNvSpPr>
          <p:nvPr>
            <p:ph idx="1"/>
          </p:nvPr>
        </p:nvSpPr>
        <p:spPr/>
        <p:txBody>
          <a:bodyPr/>
          <a:lstStyle/>
          <a:p>
            <a:r>
              <a:rPr lang="en-US" sz="3600" dirty="0"/>
              <a:t>Worker X inquires with the applicant if anyone in the household is working.  The client states, “no,” and the worker moves on to expenses.  The case was later found to have multiple new hires, including a new hire match within the last 90 days.  How can we use the funnel technique to improve this interaction?</a:t>
            </a:r>
          </a:p>
        </p:txBody>
      </p:sp>
    </p:spTree>
    <p:extLst>
      <p:ext uri="{BB962C8B-B14F-4D97-AF65-F5344CB8AC3E}">
        <p14:creationId xmlns:p14="http://schemas.microsoft.com/office/powerpoint/2010/main" val="3156382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C19A1-C7B1-0B61-4EC9-0DBA4F08B289}"/>
              </a:ext>
            </a:extLst>
          </p:cNvPr>
          <p:cNvSpPr>
            <a:spLocks noGrp="1"/>
          </p:cNvSpPr>
          <p:nvPr>
            <p:ph type="title"/>
          </p:nvPr>
        </p:nvSpPr>
        <p:spPr/>
        <p:txBody>
          <a:bodyPr/>
          <a:lstStyle/>
          <a:p>
            <a:r>
              <a:rPr lang="en-US" dirty="0"/>
              <a:t>EARNED INCOME FUNNEL</a:t>
            </a:r>
          </a:p>
        </p:txBody>
      </p:sp>
      <p:sp>
        <p:nvSpPr>
          <p:cNvPr id="3" name="Content Placeholder 2">
            <a:extLst>
              <a:ext uri="{FF2B5EF4-FFF2-40B4-BE49-F238E27FC236}">
                <a16:creationId xmlns:a16="http://schemas.microsoft.com/office/drawing/2014/main" id="{23E9721A-3FF1-E6D9-5C11-CF3DD903ADB0}"/>
              </a:ext>
            </a:extLst>
          </p:cNvPr>
          <p:cNvSpPr>
            <a:spLocks noGrp="1"/>
          </p:cNvSpPr>
          <p:nvPr>
            <p:ph idx="1"/>
          </p:nvPr>
        </p:nvSpPr>
        <p:spPr/>
        <p:txBody>
          <a:bodyPr/>
          <a:lstStyle/>
          <a:p>
            <a:pPr marL="571500" indent="-571500">
              <a:buFont typeface="Arial" panose="020B0604020202020204" pitchFamily="34" charset="0"/>
              <a:buChar char="•"/>
            </a:pPr>
            <a:r>
              <a:rPr lang="en-US" sz="3600" dirty="0"/>
              <a:t>“Our records suggest employment existed with X, can you share more about this job?” (Open)</a:t>
            </a:r>
          </a:p>
          <a:p>
            <a:pPr marL="571500" indent="-571500">
              <a:buFont typeface="Arial" panose="020B0604020202020204" pitchFamily="34" charset="0"/>
              <a:buChar char="•"/>
            </a:pPr>
            <a:r>
              <a:rPr lang="en-US" sz="3600" dirty="0"/>
              <a:t>“So, the job ended, but can you confirm the date of your final paycheck please? (Probe)</a:t>
            </a:r>
          </a:p>
          <a:p>
            <a:pPr marL="571500" indent="-571500">
              <a:buFont typeface="Arial" panose="020B0604020202020204" pitchFamily="34" charset="0"/>
              <a:buChar char="•"/>
            </a:pPr>
            <a:r>
              <a:rPr lang="en-US" sz="3600" dirty="0"/>
              <a:t>“To make sure I got this right…is that correct?” (Closed)</a:t>
            </a:r>
          </a:p>
        </p:txBody>
      </p:sp>
    </p:spTree>
    <p:extLst>
      <p:ext uri="{BB962C8B-B14F-4D97-AF65-F5344CB8AC3E}">
        <p14:creationId xmlns:p14="http://schemas.microsoft.com/office/powerpoint/2010/main" val="417341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4C625-0508-D660-96CB-03A420432D7B}"/>
              </a:ext>
            </a:extLst>
          </p:cNvPr>
          <p:cNvSpPr>
            <a:spLocks noGrp="1"/>
          </p:cNvSpPr>
          <p:nvPr>
            <p:ph type="title"/>
          </p:nvPr>
        </p:nvSpPr>
        <p:spPr/>
        <p:txBody>
          <a:bodyPr/>
          <a:lstStyle/>
          <a:p>
            <a:r>
              <a:rPr lang="en-US" dirty="0"/>
              <a:t>Expenses Funnel</a:t>
            </a:r>
          </a:p>
        </p:txBody>
      </p:sp>
      <p:sp>
        <p:nvSpPr>
          <p:cNvPr id="3" name="Content Placeholder 2">
            <a:extLst>
              <a:ext uri="{FF2B5EF4-FFF2-40B4-BE49-F238E27FC236}">
                <a16:creationId xmlns:a16="http://schemas.microsoft.com/office/drawing/2014/main" id="{30B496F8-959A-EEA2-C99F-F7064AC226CA}"/>
              </a:ext>
            </a:extLst>
          </p:cNvPr>
          <p:cNvSpPr>
            <a:spLocks noGrp="1"/>
          </p:cNvSpPr>
          <p:nvPr>
            <p:ph idx="1"/>
          </p:nvPr>
        </p:nvSpPr>
        <p:spPr/>
        <p:txBody>
          <a:bodyPr/>
          <a:lstStyle/>
          <a:p>
            <a:r>
              <a:rPr lang="en-US" sz="3200" dirty="0"/>
              <a:t>Worker X has concluded the interview and runs eligibility. Foodshare fails for reason code 557 (net income too high to issue an allotment).  Worker X informs the applicant they are over income and ends the call.  Worker X discussed only shelter and utility expenses during the interview. The client has employment and utilizes the Wisconsin Shares program for two children. How can we use the funnel technique to improve this interaction?</a:t>
            </a:r>
          </a:p>
        </p:txBody>
      </p:sp>
    </p:spTree>
    <p:extLst>
      <p:ext uri="{BB962C8B-B14F-4D97-AF65-F5344CB8AC3E}">
        <p14:creationId xmlns:p14="http://schemas.microsoft.com/office/powerpoint/2010/main" val="33466205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5F9A4-2691-ABA4-9952-0FD7717764D3}"/>
              </a:ext>
            </a:extLst>
          </p:cNvPr>
          <p:cNvSpPr>
            <a:spLocks noGrp="1"/>
          </p:cNvSpPr>
          <p:nvPr>
            <p:ph type="title"/>
          </p:nvPr>
        </p:nvSpPr>
        <p:spPr/>
        <p:txBody>
          <a:bodyPr/>
          <a:lstStyle/>
          <a:p>
            <a:r>
              <a:rPr lang="en-US" dirty="0"/>
              <a:t>Expenses Funnel (557)</a:t>
            </a:r>
          </a:p>
        </p:txBody>
      </p:sp>
      <p:sp>
        <p:nvSpPr>
          <p:cNvPr id="3" name="Content Placeholder 2">
            <a:extLst>
              <a:ext uri="{FF2B5EF4-FFF2-40B4-BE49-F238E27FC236}">
                <a16:creationId xmlns:a16="http://schemas.microsoft.com/office/drawing/2014/main" id="{2F4599C2-1AD4-BACC-6FD0-58C2315CA494}"/>
              </a:ext>
            </a:extLst>
          </p:cNvPr>
          <p:cNvSpPr>
            <a:spLocks noGrp="1"/>
          </p:cNvSpPr>
          <p:nvPr>
            <p:ph idx="1"/>
          </p:nvPr>
        </p:nvSpPr>
        <p:spPr/>
        <p:txBody>
          <a:bodyPr/>
          <a:lstStyle/>
          <a:p>
            <a:pPr marL="571500" indent="-571500">
              <a:buFont typeface="Arial" panose="020B0604020202020204" pitchFamily="34" charset="0"/>
              <a:buChar char="•"/>
            </a:pPr>
            <a:r>
              <a:rPr lang="en-US" sz="3600" dirty="0"/>
              <a:t>“I see you’re on the child care program. Can you tell me about your personal costs for this?” (Open)</a:t>
            </a:r>
          </a:p>
          <a:p>
            <a:pPr marL="571500" indent="-571500">
              <a:buFont typeface="Arial" panose="020B0604020202020204" pitchFamily="34" charset="0"/>
              <a:buChar char="•"/>
            </a:pPr>
            <a:r>
              <a:rPr lang="en-US" sz="3600" dirty="0"/>
              <a:t>“Can you break down the cost per child?” (Probe)</a:t>
            </a:r>
          </a:p>
          <a:p>
            <a:pPr marL="571500" indent="-571500">
              <a:buFont typeface="Arial" panose="020B0604020202020204" pitchFamily="34" charset="0"/>
              <a:buChar char="•"/>
            </a:pPr>
            <a:r>
              <a:rPr lang="en-US" sz="3600" dirty="0"/>
              <a:t>“To make sure I got this….correct?” (Close)</a:t>
            </a:r>
          </a:p>
        </p:txBody>
      </p:sp>
    </p:spTree>
    <p:extLst>
      <p:ext uri="{BB962C8B-B14F-4D97-AF65-F5344CB8AC3E}">
        <p14:creationId xmlns:p14="http://schemas.microsoft.com/office/powerpoint/2010/main" val="119596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F9ED-566B-2602-166B-D877361F3195}"/>
              </a:ext>
            </a:extLst>
          </p:cNvPr>
          <p:cNvSpPr>
            <a:spLocks noGrp="1"/>
          </p:cNvSpPr>
          <p:nvPr>
            <p:ph type="ctrTitle"/>
          </p:nvPr>
        </p:nvSpPr>
        <p:spPr/>
        <p:txBody>
          <a:bodyPr/>
          <a:lstStyle/>
          <a:p>
            <a:r>
              <a:rPr lang="en-US" dirty="0"/>
              <a:t>Bonus material</a:t>
            </a:r>
          </a:p>
        </p:txBody>
      </p:sp>
    </p:spTree>
    <p:extLst>
      <p:ext uri="{BB962C8B-B14F-4D97-AF65-F5344CB8AC3E}">
        <p14:creationId xmlns:p14="http://schemas.microsoft.com/office/powerpoint/2010/main" val="1040632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CA9D-50B7-6EC9-6256-0B2C74E6FE04}"/>
              </a:ext>
            </a:extLst>
          </p:cNvPr>
          <p:cNvSpPr>
            <a:spLocks noGrp="1"/>
          </p:cNvSpPr>
          <p:nvPr>
            <p:ph type="title"/>
          </p:nvPr>
        </p:nvSpPr>
        <p:spPr/>
        <p:txBody>
          <a:bodyPr/>
          <a:lstStyle/>
          <a:p>
            <a:r>
              <a:rPr lang="en-US" dirty="0"/>
              <a:t>Starting the interview</a:t>
            </a:r>
          </a:p>
        </p:txBody>
      </p:sp>
      <p:sp>
        <p:nvSpPr>
          <p:cNvPr id="3" name="Content Placeholder 2">
            <a:extLst>
              <a:ext uri="{FF2B5EF4-FFF2-40B4-BE49-F238E27FC236}">
                <a16:creationId xmlns:a16="http://schemas.microsoft.com/office/drawing/2014/main" id="{90535AA8-3C4E-E54B-5146-E76B0B46527D}"/>
              </a:ext>
            </a:extLst>
          </p:cNvPr>
          <p:cNvSpPr>
            <a:spLocks noGrp="1"/>
          </p:cNvSpPr>
          <p:nvPr>
            <p:ph idx="1"/>
          </p:nvPr>
        </p:nvSpPr>
        <p:spPr/>
        <p:txBody>
          <a:bodyPr/>
          <a:lstStyle/>
          <a:p>
            <a:pPr marL="571500" indent="-571500">
              <a:buFont typeface="Arial" panose="020B0604020202020204" pitchFamily="34" charset="0"/>
              <a:buChar char="•"/>
            </a:pPr>
            <a:r>
              <a:rPr lang="en-US" sz="3200" dirty="0"/>
              <a:t>Normalize the Process</a:t>
            </a:r>
          </a:p>
          <a:p>
            <a:pPr marL="571500" indent="-571500">
              <a:buFont typeface="Arial" panose="020B0604020202020204" pitchFamily="34" charset="0"/>
              <a:buChar char="•"/>
            </a:pPr>
            <a:r>
              <a:rPr lang="en-US" sz="3200" dirty="0"/>
              <a:t>"Before we begin, I want to let you know that I am going to ask a lot of standard questions about your household and finances. We ask these exact same questions of everyone who applies to make sure you get every dollar you are eligible for.“</a:t>
            </a:r>
          </a:p>
          <a:p>
            <a:pPr marL="571500" indent="-571500">
              <a:buFont typeface="Arial" panose="020B0604020202020204" pitchFamily="34" charset="0"/>
              <a:buChar char="•"/>
            </a:pPr>
            <a:r>
              <a:rPr lang="en-US" sz="3200" dirty="0"/>
              <a:t>“There will be periods of silence as we make updates to your file.”</a:t>
            </a:r>
          </a:p>
        </p:txBody>
      </p:sp>
    </p:spTree>
    <p:extLst>
      <p:ext uri="{BB962C8B-B14F-4D97-AF65-F5344CB8AC3E}">
        <p14:creationId xmlns:p14="http://schemas.microsoft.com/office/powerpoint/2010/main" val="702965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41D15-3B22-CF01-EA8E-33D72DBCB8F6}"/>
              </a:ext>
            </a:extLst>
          </p:cNvPr>
          <p:cNvSpPr>
            <a:spLocks noGrp="1"/>
          </p:cNvSpPr>
          <p:nvPr>
            <p:ph type="title"/>
          </p:nvPr>
        </p:nvSpPr>
        <p:spPr/>
        <p:txBody>
          <a:bodyPr/>
          <a:lstStyle/>
          <a:p>
            <a:r>
              <a:rPr lang="en-US" dirty="0"/>
              <a:t>Hold is your friend</a:t>
            </a:r>
          </a:p>
        </p:txBody>
      </p:sp>
      <p:sp>
        <p:nvSpPr>
          <p:cNvPr id="3" name="Content Placeholder 2">
            <a:extLst>
              <a:ext uri="{FF2B5EF4-FFF2-40B4-BE49-F238E27FC236}">
                <a16:creationId xmlns:a16="http://schemas.microsoft.com/office/drawing/2014/main" id="{76B2F1E2-2AAD-0416-F844-C65F22AC5433}"/>
              </a:ext>
            </a:extLst>
          </p:cNvPr>
          <p:cNvSpPr>
            <a:spLocks noGrp="1"/>
          </p:cNvSpPr>
          <p:nvPr>
            <p:ph idx="1"/>
          </p:nvPr>
        </p:nvSpPr>
        <p:spPr>
          <a:xfrm>
            <a:off x="588264" y="1524000"/>
            <a:ext cx="10963656" cy="5029200"/>
          </a:xfrm>
        </p:spPr>
        <p:txBody>
          <a:bodyPr/>
          <a:lstStyle/>
          <a:p>
            <a:pPr marL="571500" indent="-571500">
              <a:buFont typeface="Arial" panose="020B0604020202020204" pitchFamily="34" charset="0"/>
              <a:buChar char="•"/>
            </a:pPr>
            <a:r>
              <a:rPr lang="en-US" sz="3600" dirty="0"/>
              <a:t>Use to control the call</a:t>
            </a:r>
          </a:p>
          <a:p>
            <a:pPr marL="571500" indent="-571500">
              <a:buFont typeface="Arial" panose="020B0604020202020204" pitchFamily="34" charset="0"/>
              <a:buChar char="•"/>
            </a:pPr>
            <a:r>
              <a:rPr lang="en-US" sz="3600" dirty="0"/>
              <a:t>Eliminate background noise</a:t>
            </a:r>
          </a:p>
          <a:p>
            <a:pPr marL="571500" indent="-571500">
              <a:buFont typeface="Arial" panose="020B0604020202020204" pitchFamily="34" charset="0"/>
              <a:buChar char="•"/>
            </a:pPr>
            <a:r>
              <a:rPr lang="en-US" sz="3600" dirty="0"/>
              <a:t>Time to absorb/reflect</a:t>
            </a:r>
          </a:p>
          <a:p>
            <a:pPr marL="571500" indent="-571500">
              <a:buFont typeface="Arial" panose="020B0604020202020204" pitchFamily="34" charset="0"/>
              <a:buChar char="•"/>
            </a:pPr>
            <a:r>
              <a:rPr lang="en-US" sz="3600" dirty="0"/>
              <a:t>Remember to check in (2 minutes)</a:t>
            </a:r>
          </a:p>
          <a:p>
            <a:pPr marL="571500" indent="-571500">
              <a:buFont typeface="Arial" panose="020B0604020202020204" pitchFamily="34" charset="0"/>
              <a:buChar char="•"/>
            </a:pPr>
            <a:r>
              <a:rPr lang="en-US" sz="3600" dirty="0"/>
              <a:t>We control and set the flow</a:t>
            </a:r>
          </a:p>
          <a:p>
            <a:pPr marL="571500" indent="-571500">
              <a:buFont typeface="Arial" panose="020B0604020202020204" pitchFamily="34" charset="0"/>
              <a:buChar char="•"/>
            </a:pPr>
            <a:r>
              <a:rPr lang="en-US" sz="3600" dirty="0"/>
              <a:t>Client has no time? Set filing date!</a:t>
            </a:r>
          </a:p>
        </p:txBody>
      </p:sp>
    </p:spTree>
    <p:extLst>
      <p:ext uri="{BB962C8B-B14F-4D97-AF65-F5344CB8AC3E}">
        <p14:creationId xmlns:p14="http://schemas.microsoft.com/office/powerpoint/2010/main" val="310177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FF4B6-3F85-6E67-ED81-21244368299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A0CBC46-76F5-CB3F-9BF0-DE7BBD3C6643}"/>
              </a:ext>
            </a:extLst>
          </p:cNvPr>
          <p:cNvSpPr>
            <a:spLocks noGrp="1"/>
          </p:cNvSpPr>
          <p:nvPr>
            <p:ph type="ctrTitle"/>
          </p:nvPr>
        </p:nvSpPr>
        <p:spPr/>
        <p:txBody>
          <a:bodyPr>
            <a:noAutofit/>
          </a:bodyPr>
          <a:lstStyle/>
          <a:p>
            <a:br>
              <a:rPr lang="en-US" dirty="0"/>
            </a:br>
            <a:br>
              <a:rPr lang="en-US" dirty="0"/>
            </a:br>
            <a:r>
              <a:rPr lang="en-US" dirty="0" err="1"/>
              <a:t>foodshare</a:t>
            </a:r>
            <a:r>
              <a:rPr lang="en-US" dirty="0"/>
              <a:t> interviewing</a:t>
            </a:r>
          </a:p>
        </p:txBody>
      </p:sp>
      <p:sp>
        <p:nvSpPr>
          <p:cNvPr id="4" name="Subtitle 3">
            <a:extLst>
              <a:ext uri="{FF2B5EF4-FFF2-40B4-BE49-F238E27FC236}">
                <a16:creationId xmlns:a16="http://schemas.microsoft.com/office/drawing/2014/main" id="{5CA5C5AD-7278-E875-15B7-835123AC22E5}"/>
              </a:ext>
            </a:extLst>
          </p:cNvPr>
          <p:cNvSpPr>
            <a:spLocks noGrp="1"/>
          </p:cNvSpPr>
          <p:nvPr>
            <p:ph type="subTitle" idx="1"/>
          </p:nvPr>
        </p:nvSpPr>
        <p:spPr/>
        <p:txBody>
          <a:bodyPr>
            <a:normAutofit/>
          </a:bodyPr>
          <a:lstStyle/>
          <a:p>
            <a:r>
              <a:rPr lang="en-US" dirty="0"/>
              <a:t>Capital Consortium QC Team - July 2026</a:t>
            </a:r>
          </a:p>
        </p:txBody>
      </p:sp>
    </p:spTree>
    <p:extLst>
      <p:ext uri="{BB962C8B-B14F-4D97-AF65-F5344CB8AC3E}">
        <p14:creationId xmlns:p14="http://schemas.microsoft.com/office/powerpoint/2010/main" val="2812452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21DD0-1776-5835-2EFE-FBE0532AE359}"/>
              </a:ext>
            </a:extLst>
          </p:cNvPr>
          <p:cNvSpPr>
            <a:spLocks noGrp="1"/>
          </p:cNvSpPr>
          <p:nvPr>
            <p:ph type="title"/>
          </p:nvPr>
        </p:nvSpPr>
        <p:spPr/>
        <p:txBody>
          <a:bodyPr/>
          <a:lstStyle/>
          <a:p>
            <a:r>
              <a:rPr lang="en-US" dirty="0"/>
              <a:t>Why this topic?</a:t>
            </a:r>
          </a:p>
        </p:txBody>
      </p:sp>
      <p:sp>
        <p:nvSpPr>
          <p:cNvPr id="3" name="Content Placeholder 2">
            <a:extLst>
              <a:ext uri="{FF2B5EF4-FFF2-40B4-BE49-F238E27FC236}">
                <a16:creationId xmlns:a16="http://schemas.microsoft.com/office/drawing/2014/main" id="{5FCEC46C-F44D-4ABF-2476-6088D2C3858A}"/>
              </a:ext>
            </a:extLst>
          </p:cNvPr>
          <p:cNvSpPr>
            <a:spLocks noGrp="1"/>
          </p:cNvSpPr>
          <p:nvPr>
            <p:ph idx="1"/>
          </p:nvPr>
        </p:nvSpPr>
        <p:spPr/>
        <p:txBody>
          <a:bodyPr/>
          <a:lstStyle/>
          <a:p>
            <a:pPr marL="571500" indent="-571500">
              <a:buFont typeface="Arial" panose="020B0604020202020204" pitchFamily="34" charset="0"/>
              <a:buChar char="•"/>
            </a:pPr>
            <a:r>
              <a:rPr lang="en-US" sz="3600" dirty="0"/>
              <a:t>COVID (‘20 – ’24) 28 months of waived interviews </a:t>
            </a:r>
          </a:p>
          <a:p>
            <a:pPr marL="571500" indent="-571500">
              <a:buFont typeface="Arial" panose="020B0604020202020204" pitchFamily="34" charset="0"/>
              <a:buChar char="•"/>
            </a:pPr>
            <a:r>
              <a:rPr lang="en-US" sz="3600" dirty="0"/>
              <a:t>Leading and Closed questions</a:t>
            </a:r>
          </a:p>
          <a:p>
            <a:pPr marL="571500" indent="-571500">
              <a:buFont typeface="Arial" panose="020B0604020202020204" pitchFamily="34" charset="0"/>
              <a:buChar char="•"/>
            </a:pPr>
            <a:r>
              <a:rPr lang="en-US" sz="3600" dirty="0"/>
              <a:t>Active Error Rate</a:t>
            </a:r>
          </a:p>
          <a:p>
            <a:pPr marL="800100" lvl="1" indent="-571500">
              <a:buFont typeface="Arial" panose="020B0604020202020204" pitchFamily="34" charset="0"/>
              <a:buChar char="•"/>
            </a:pPr>
            <a:r>
              <a:rPr lang="en-US" sz="3600" dirty="0"/>
              <a:t>Interviewing contributed to $1309 of $1786 (73.2%)</a:t>
            </a:r>
          </a:p>
          <a:p>
            <a:pPr marL="571500" indent="-571500">
              <a:buFont typeface="Arial" panose="020B0604020202020204" pitchFamily="34" charset="0"/>
              <a:buChar char="•"/>
            </a:pPr>
            <a:r>
              <a:rPr lang="en-US" sz="3600" dirty="0"/>
              <a:t>Transcripts will be part of PCR effective 7/13</a:t>
            </a:r>
          </a:p>
        </p:txBody>
      </p:sp>
    </p:spTree>
    <p:extLst>
      <p:ext uri="{BB962C8B-B14F-4D97-AF65-F5344CB8AC3E}">
        <p14:creationId xmlns:p14="http://schemas.microsoft.com/office/powerpoint/2010/main" val="21180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down)">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down)">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371A9-8699-96C7-8400-CE8A0F7D3429}"/>
              </a:ext>
            </a:extLst>
          </p:cNvPr>
          <p:cNvSpPr>
            <a:spLocks noGrp="1"/>
          </p:cNvSpPr>
          <p:nvPr>
            <p:ph type="title"/>
          </p:nvPr>
        </p:nvSpPr>
        <p:spPr/>
        <p:txBody>
          <a:bodyPr/>
          <a:lstStyle/>
          <a:p>
            <a:r>
              <a:rPr lang="en-US" dirty="0"/>
              <a:t>Why do we interview?</a:t>
            </a:r>
          </a:p>
        </p:txBody>
      </p:sp>
      <p:sp>
        <p:nvSpPr>
          <p:cNvPr id="3" name="Content Placeholder 2">
            <a:extLst>
              <a:ext uri="{FF2B5EF4-FFF2-40B4-BE49-F238E27FC236}">
                <a16:creationId xmlns:a16="http://schemas.microsoft.com/office/drawing/2014/main" id="{33A094A7-D430-7F98-1272-EDD25719B4B0}"/>
              </a:ext>
            </a:extLst>
          </p:cNvPr>
          <p:cNvSpPr>
            <a:spLocks noGrp="1"/>
          </p:cNvSpPr>
          <p:nvPr>
            <p:ph idx="1"/>
          </p:nvPr>
        </p:nvSpPr>
        <p:spPr/>
        <p:txBody>
          <a:bodyPr/>
          <a:lstStyle/>
          <a:p>
            <a:pPr marL="571500" indent="-571500">
              <a:buFont typeface="Arial" panose="020B0604020202020204" pitchFamily="34" charset="0"/>
              <a:buChar char="•"/>
            </a:pPr>
            <a:r>
              <a:rPr lang="en-US" sz="3600" dirty="0"/>
              <a:t>EXPLORE</a:t>
            </a:r>
          </a:p>
          <a:p>
            <a:pPr marL="800100" lvl="1" indent="-571500">
              <a:buFont typeface="Arial" panose="020B0604020202020204" pitchFamily="34" charset="0"/>
              <a:buChar char="•"/>
            </a:pPr>
            <a:r>
              <a:rPr lang="en-US" sz="3600" dirty="0"/>
              <a:t>clarify/identify</a:t>
            </a:r>
          </a:p>
          <a:p>
            <a:pPr marL="571500" indent="-571500">
              <a:buFont typeface="Arial" panose="020B0604020202020204" pitchFamily="34" charset="0"/>
              <a:buChar char="•"/>
            </a:pPr>
            <a:r>
              <a:rPr lang="en-US" sz="3600" dirty="0"/>
              <a:t>SCREEN</a:t>
            </a:r>
          </a:p>
          <a:p>
            <a:pPr marL="800100" lvl="1" indent="-571500">
              <a:buFont typeface="Arial" panose="020B0604020202020204" pitchFamily="34" charset="0"/>
              <a:buChar char="•"/>
            </a:pPr>
            <a:r>
              <a:rPr lang="en-US" sz="3600" dirty="0"/>
              <a:t>expedited service, work requirements, etc.</a:t>
            </a:r>
          </a:p>
          <a:p>
            <a:pPr marL="571500" indent="-571500">
              <a:buFont typeface="Arial" panose="020B0604020202020204" pitchFamily="34" charset="0"/>
              <a:buChar char="•"/>
            </a:pPr>
            <a:r>
              <a:rPr lang="en-US" sz="3600" dirty="0"/>
              <a:t>PROVIDE</a:t>
            </a:r>
          </a:p>
          <a:p>
            <a:pPr marL="800100" lvl="1" indent="-571500">
              <a:buFont typeface="Arial" panose="020B0604020202020204" pitchFamily="34" charset="0"/>
              <a:buChar char="•"/>
            </a:pPr>
            <a:r>
              <a:rPr lang="en-US" sz="3600" dirty="0"/>
              <a:t>Rights and Responsibilities, Change Reporting, card usage rules, etc.</a:t>
            </a:r>
          </a:p>
        </p:txBody>
      </p:sp>
    </p:spTree>
    <p:extLst>
      <p:ext uri="{BB962C8B-B14F-4D97-AF65-F5344CB8AC3E}">
        <p14:creationId xmlns:p14="http://schemas.microsoft.com/office/powerpoint/2010/main" val="402832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AEC36-9B09-9A8E-1A56-1A524CB9C371}"/>
              </a:ext>
            </a:extLst>
          </p:cNvPr>
          <p:cNvSpPr>
            <a:spLocks noGrp="1"/>
          </p:cNvSpPr>
          <p:nvPr>
            <p:ph type="title"/>
          </p:nvPr>
        </p:nvSpPr>
        <p:spPr/>
        <p:txBody>
          <a:bodyPr/>
          <a:lstStyle/>
          <a:p>
            <a:r>
              <a:rPr lang="en-US" dirty="0"/>
              <a:t>ACTIVE LISTENING</a:t>
            </a:r>
          </a:p>
        </p:txBody>
      </p:sp>
      <p:sp>
        <p:nvSpPr>
          <p:cNvPr id="3" name="Content Placeholder 2">
            <a:extLst>
              <a:ext uri="{FF2B5EF4-FFF2-40B4-BE49-F238E27FC236}">
                <a16:creationId xmlns:a16="http://schemas.microsoft.com/office/drawing/2014/main" id="{4BD1992F-EB71-5303-A2AA-8D122148A865}"/>
              </a:ext>
            </a:extLst>
          </p:cNvPr>
          <p:cNvSpPr>
            <a:spLocks noGrp="1"/>
          </p:cNvSpPr>
          <p:nvPr>
            <p:ph idx="1"/>
          </p:nvPr>
        </p:nvSpPr>
        <p:spPr/>
        <p:txBody>
          <a:bodyPr/>
          <a:lstStyle/>
          <a:p>
            <a:pPr marL="571500" indent="-571500">
              <a:buFont typeface="Arial" panose="020B0604020202020204" pitchFamily="34" charset="0"/>
              <a:buChar char="•"/>
            </a:pPr>
            <a:r>
              <a:rPr lang="en-US" sz="3600" dirty="0"/>
              <a:t>Focusing/Understanding/Reflecting/Proving</a:t>
            </a:r>
          </a:p>
          <a:p>
            <a:pPr marL="571500" indent="-571500">
              <a:buFont typeface="Arial" panose="020B0604020202020204" pitchFamily="34" charset="0"/>
              <a:buChar char="•"/>
            </a:pPr>
            <a:r>
              <a:rPr lang="en-US" sz="3600" dirty="0"/>
              <a:t>Remove distractions (cell phone)</a:t>
            </a:r>
          </a:p>
          <a:p>
            <a:pPr marL="571500" indent="-571500">
              <a:buFont typeface="Arial" panose="020B0604020202020204" pitchFamily="34" charset="0"/>
              <a:buChar char="•"/>
            </a:pPr>
            <a:r>
              <a:rPr lang="en-US" sz="3600" dirty="0"/>
              <a:t>Avoid interrupting the applicant</a:t>
            </a:r>
          </a:p>
          <a:p>
            <a:pPr marL="571500" indent="-571500">
              <a:buFont typeface="Arial" panose="020B0604020202020204" pitchFamily="34" charset="0"/>
              <a:buChar char="•"/>
            </a:pPr>
            <a:r>
              <a:rPr lang="en-US" sz="3600" dirty="0"/>
              <a:t>Verbal Nods - “I see,” “Got it,” “Makes sense”</a:t>
            </a:r>
            <a:endParaRPr lang="en-US" sz="3600" dirty="0">
              <a:highlight>
                <a:srgbClr val="FFFF00"/>
              </a:highlight>
            </a:endParaRPr>
          </a:p>
          <a:p>
            <a:pPr marL="571500" indent="-571500">
              <a:buFont typeface="Arial" panose="020B0604020202020204" pitchFamily="34" charset="0"/>
              <a:buChar char="•"/>
            </a:pPr>
            <a:r>
              <a:rPr lang="en-US" sz="3600" dirty="0"/>
              <a:t>Paraphrase – “To make sure I got this right….”</a:t>
            </a:r>
          </a:p>
          <a:p>
            <a:pPr marL="571500" indent="-571500">
              <a:buFont typeface="Arial" panose="020B0604020202020204" pitchFamily="34" charset="0"/>
              <a:buChar char="•"/>
            </a:pPr>
            <a:r>
              <a:rPr lang="en-US" sz="3600" dirty="0"/>
              <a:t>Take notes - minimize repeating and help recall</a:t>
            </a:r>
          </a:p>
        </p:txBody>
      </p:sp>
    </p:spTree>
    <p:extLst>
      <p:ext uri="{BB962C8B-B14F-4D97-AF65-F5344CB8AC3E}">
        <p14:creationId xmlns:p14="http://schemas.microsoft.com/office/powerpoint/2010/main" val="321901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ctive Listening Excer All Staff 2026">
            <a:hlinkClick r:id="" action="ppaction://media"/>
            <a:extLst>
              <a:ext uri="{FF2B5EF4-FFF2-40B4-BE49-F238E27FC236}">
                <a16:creationId xmlns:a16="http://schemas.microsoft.com/office/drawing/2014/main" id="{7699943D-6A4F-5C78-3D58-44D033477F2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39875" y="581682"/>
            <a:ext cx="9112250" cy="5694636"/>
          </a:xfrm>
        </p:spPr>
      </p:pic>
    </p:spTree>
    <p:extLst>
      <p:ext uri="{BB962C8B-B14F-4D97-AF65-F5344CB8AC3E}">
        <p14:creationId xmlns:p14="http://schemas.microsoft.com/office/powerpoint/2010/main" val="405985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2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F5F8-53FC-BF2C-5042-882CA5BF2F78}"/>
              </a:ext>
            </a:extLst>
          </p:cNvPr>
          <p:cNvSpPr>
            <a:spLocks noGrp="1"/>
          </p:cNvSpPr>
          <p:nvPr>
            <p:ph type="title"/>
          </p:nvPr>
        </p:nvSpPr>
        <p:spPr/>
        <p:txBody>
          <a:bodyPr/>
          <a:lstStyle/>
          <a:p>
            <a:r>
              <a:rPr lang="en-US" dirty="0"/>
              <a:t>Open-ended questions</a:t>
            </a:r>
          </a:p>
        </p:txBody>
      </p:sp>
      <p:sp>
        <p:nvSpPr>
          <p:cNvPr id="3" name="Content Placeholder 2">
            <a:extLst>
              <a:ext uri="{FF2B5EF4-FFF2-40B4-BE49-F238E27FC236}">
                <a16:creationId xmlns:a16="http://schemas.microsoft.com/office/drawing/2014/main" id="{97C72346-1A6E-613F-37D1-43B59EC5AADB}"/>
              </a:ext>
            </a:extLst>
          </p:cNvPr>
          <p:cNvSpPr>
            <a:spLocks noGrp="1"/>
          </p:cNvSpPr>
          <p:nvPr>
            <p:ph idx="1"/>
          </p:nvPr>
        </p:nvSpPr>
        <p:spPr/>
        <p:txBody>
          <a:bodyPr/>
          <a:lstStyle/>
          <a:p>
            <a:pPr marL="800100" lvl="1" indent="-571500">
              <a:buFont typeface="Arial" panose="020B0604020202020204" pitchFamily="34" charset="0"/>
              <a:buChar char="•"/>
            </a:pPr>
            <a:r>
              <a:rPr lang="en-US" sz="3600" dirty="0"/>
              <a:t>Let the applicant describe/explain</a:t>
            </a:r>
          </a:p>
          <a:p>
            <a:pPr marL="800100" lvl="1" indent="-571500">
              <a:buFont typeface="Arial" panose="020B0604020202020204" pitchFamily="34" charset="0"/>
              <a:buChar char="•"/>
            </a:pPr>
            <a:r>
              <a:rPr lang="en-US" sz="3600" dirty="0"/>
              <a:t>Cannot be answered with Yes/No</a:t>
            </a:r>
          </a:p>
          <a:p>
            <a:pPr marL="800100" lvl="1" indent="-571500">
              <a:buFont typeface="Arial" panose="020B0604020202020204" pitchFamily="34" charset="0"/>
              <a:buChar char="•"/>
            </a:pPr>
            <a:r>
              <a:rPr lang="en-US" sz="3600" dirty="0"/>
              <a:t>In their own words</a:t>
            </a:r>
          </a:p>
          <a:p>
            <a:pPr marL="800100" lvl="1" indent="-571500">
              <a:buFont typeface="Arial" panose="020B0604020202020204" pitchFamily="34" charset="0"/>
              <a:buChar char="•"/>
            </a:pPr>
            <a:r>
              <a:rPr lang="en-US" sz="3600" dirty="0"/>
              <a:t>Having a conversation</a:t>
            </a:r>
          </a:p>
          <a:p>
            <a:pPr marL="800100" lvl="1" indent="-571500">
              <a:buFont typeface="Arial" panose="020B0604020202020204" pitchFamily="34" charset="0"/>
              <a:buChar char="•"/>
            </a:pPr>
            <a:r>
              <a:rPr lang="en-US" sz="3600" dirty="0"/>
              <a:t>“80/20 Rule” - Applicant to Worker talk ratio</a:t>
            </a:r>
          </a:p>
          <a:p>
            <a:pPr marL="800100" lvl="1" indent="-571500">
              <a:buFont typeface="Arial" panose="020B0604020202020204" pitchFamily="34" charset="0"/>
              <a:buChar char="•"/>
            </a:pPr>
            <a:endParaRPr lang="en-US" sz="3600" dirty="0"/>
          </a:p>
          <a:p>
            <a:pPr marL="800100" lvl="1" indent="-571500">
              <a:buFont typeface="Arial" panose="020B0604020202020204" pitchFamily="34" charset="0"/>
              <a:buChar char="•"/>
            </a:pPr>
            <a:endParaRPr lang="en-US" sz="3600" dirty="0"/>
          </a:p>
        </p:txBody>
      </p:sp>
    </p:spTree>
    <p:extLst>
      <p:ext uri="{BB962C8B-B14F-4D97-AF65-F5344CB8AC3E}">
        <p14:creationId xmlns:p14="http://schemas.microsoft.com/office/powerpoint/2010/main" val="187643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84AF272-8DCA-29AB-D03B-F4EA81BCBC5C}"/>
              </a:ext>
            </a:extLst>
          </p:cNvPr>
          <p:cNvSpPr>
            <a:spLocks noGrp="1"/>
          </p:cNvSpPr>
          <p:nvPr>
            <p:ph type="title"/>
          </p:nvPr>
        </p:nvSpPr>
        <p:spPr>
          <a:xfrm>
            <a:off x="612648" y="685800"/>
            <a:ext cx="10963655" cy="762001"/>
          </a:xfrm>
        </p:spPr>
        <p:txBody>
          <a:bodyPr/>
          <a:lstStyle/>
          <a:p>
            <a:pPr algn="ctr"/>
            <a:r>
              <a:rPr lang="en-US" dirty="0"/>
              <a:t>Funnel technique</a:t>
            </a:r>
          </a:p>
        </p:txBody>
      </p:sp>
      <p:pic>
        <p:nvPicPr>
          <p:cNvPr id="1029" name="Picture 5">
            <a:extLst>
              <a:ext uri="{FF2B5EF4-FFF2-40B4-BE49-F238E27FC236}">
                <a16:creationId xmlns:a16="http://schemas.microsoft.com/office/drawing/2014/main" id="{6A99FD22-6A29-2BFB-744D-B37DF84A15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1700" y="1752600"/>
            <a:ext cx="7848600" cy="4627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7217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9C24B-CA44-C5F3-E773-277D9C465DB3}"/>
              </a:ext>
            </a:extLst>
          </p:cNvPr>
          <p:cNvSpPr>
            <a:spLocks noGrp="1"/>
          </p:cNvSpPr>
          <p:nvPr>
            <p:ph type="title"/>
          </p:nvPr>
        </p:nvSpPr>
        <p:spPr/>
        <p:txBody>
          <a:bodyPr/>
          <a:lstStyle/>
          <a:p>
            <a:r>
              <a:rPr lang="en-US" dirty="0"/>
              <a:t>HH Composition Funnel</a:t>
            </a:r>
          </a:p>
        </p:txBody>
      </p:sp>
      <p:sp>
        <p:nvSpPr>
          <p:cNvPr id="3" name="Content Placeholder 2">
            <a:extLst>
              <a:ext uri="{FF2B5EF4-FFF2-40B4-BE49-F238E27FC236}">
                <a16:creationId xmlns:a16="http://schemas.microsoft.com/office/drawing/2014/main" id="{E11AED29-7602-5B12-80FA-0C1A4CCD9535}"/>
              </a:ext>
            </a:extLst>
          </p:cNvPr>
          <p:cNvSpPr>
            <a:spLocks noGrp="1"/>
          </p:cNvSpPr>
          <p:nvPr>
            <p:ph idx="1"/>
          </p:nvPr>
        </p:nvSpPr>
        <p:spPr/>
        <p:txBody>
          <a:bodyPr/>
          <a:lstStyle/>
          <a:p>
            <a:r>
              <a:rPr lang="en-US" sz="3600" dirty="0"/>
              <a:t>Worker X opened the interview by stating to the client, “I see you, Sarah, John, and Evan on the application, is this correct?”  No further discussion was had regarding household composition. How can we use the funnel technique to improve this interaction?</a:t>
            </a:r>
          </a:p>
          <a:p>
            <a:endParaRPr lang="en-US" dirty="0"/>
          </a:p>
        </p:txBody>
      </p:sp>
    </p:spTree>
    <p:extLst>
      <p:ext uri="{BB962C8B-B14F-4D97-AF65-F5344CB8AC3E}">
        <p14:creationId xmlns:p14="http://schemas.microsoft.com/office/powerpoint/2010/main" val="704422000"/>
      </p:ext>
    </p:extLst>
  </p:cSld>
  <p:clrMapOvr>
    <a:masterClrMapping/>
  </p:clrMapOvr>
</p:sld>
</file>

<file path=ppt/theme/theme1.xml><?xml version="1.0" encoding="utf-8"?>
<a:theme xmlns:a="http://schemas.openxmlformats.org/drawingml/2006/main" name="Blockwork elegance">
  <a:themeElements>
    <a:clrScheme name="Blockwork Elegance- Copilot 1">
      <a:dk1>
        <a:srgbClr val="000000"/>
      </a:dk1>
      <a:lt1>
        <a:srgbClr val="FFFFFF"/>
      </a:lt1>
      <a:dk2>
        <a:srgbClr val="000102"/>
      </a:dk2>
      <a:lt2>
        <a:srgbClr val="F6F2E6"/>
      </a:lt2>
      <a:accent1>
        <a:srgbClr val="28436C"/>
      </a:accent1>
      <a:accent2>
        <a:srgbClr val="F3BC24"/>
      </a:accent2>
      <a:accent3>
        <a:srgbClr val="8E7B63"/>
      </a:accent3>
      <a:accent4>
        <a:srgbClr val="CC563B"/>
      </a:accent4>
      <a:accent5>
        <a:srgbClr val="A3452F"/>
      </a:accent5>
      <a:accent6>
        <a:srgbClr val="BB9D83"/>
      </a:accent6>
      <a:hlink>
        <a:srgbClr val="4E60DA"/>
      </a:hlink>
      <a:folHlink>
        <a:srgbClr val="4E6094"/>
      </a:folHlink>
    </a:clrScheme>
    <a:fontScheme name="Blockwork Elegance">
      <a:majorFont>
        <a:latin typeface="Bahnschrift SemiLight"/>
        <a:ea typeface=""/>
        <a:cs typeface=""/>
      </a:majorFont>
      <a:minorFont>
        <a:latin typeface="Bahnschrift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work elegance_fcaeb239-e0ad-43c4-9739-4084ddd7c62f_wac_v2" id="{21E82CDE-DB0F-446A-AB1C-C548E4C4E61C}" vid="{FC4C4127-EA88-45F9-9442-09B36E6C916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2" ma:contentTypeDescription="Create a new document." ma:contentTypeScope="" ma:versionID="0635a23c60cc3de58ab4c1efc88efc6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b2ec4e1d644ed04c8d3fd0ef60d056a4"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element ref="ns2:HasDigitalSignature" minOccurs="0"/>
                <xsd:element ref="ns2:DigitalSignatureProvi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element name="HasDigitalSignature" ma:index="34" nillable="true" ma:displayName="Signed electronically" ma:internalName="HasDigitalSignature" ma:readOnly="true">
      <xsd:simpleType>
        <xsd:restriction base="dms:Boolean"/>
      </xsd:simpleType>
    </xsd:element>
    <xsd:element name="DigitalSignatureProvider" ma:index="35" nillable="true" ma:displayName="Signature provider" ma:internalName="DigitalSignatureProvider"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C3B381C-6232-408C-B65A-8475398E4C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EA42C18-4C38-43BB-8CE3-C963EDA9CBBA}">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0DE0AE46-2EED-447A-8B24-DFD65B70D448}">
  <ds:schemaRefs>
    <ds:schemaRef ds:uri="http://schemas.microsoft.com/sharepoint/v3/contenttype/forms"/>
  </ds:schemaRefs>
</ds:datastoreItem>
</file>

<file path=docMetadata/LabelInfo.xml><?xml version="1.0" encoding="utf-8"?>
<clbl:labelList xmlns:clbl="http://schemas.microsoft.com/office/2020/mipLabelMetadata">
  <clbl:label id="{1a19d03a-48bc-4359-8038-5b5f6d5847c3}"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{E6FE1762-DFF7-4916-B9E7-25C79E13CEA3}0f45c1b8-b519-4737-8f12-a18148944ef7-TFfcaeb239-e0ad-43c4-9739-4084ddd7c62fe496f549_win32</Template>
  <TotalTime>1756</TotalTime>
  <Words>1189</Words>
  <Application>Microsoft Office PowerPoint</Application>
  <PresentationFormat>Widescreen</PresentationFormat>
  <Paragraphs>98</Paragraphs>
  <Slides>17</Slides>
  <Notes>6</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Aptos</vt:lpstr>
      <vt:lpstr>Arial</vt:lpstr>
      <vt:lpstr>Bahnschrift SemiLight</vt:lpstr>
      <vt:lpstr>Blockwork elegance</vt:lpstr>
      <vt:lpstr>“Eligibility workers must not simply restate the application information but must address and resolve with the household unclear and incomplete information.”  -State SNAP Interview Toolkit</vt:lpstr>
      <vt:lpstr>  foodshare interviewing</vt:lpstr>
      <vt:lpstr>Why this topic?</vt:lpstr>
      <vt:lpstr>Why do we interview?</vt:lpstr>
      <vt:lpstr>ACTIVE LISTENING</vt:lpstr>
      <vt:lpstr>PowerPoint Presentation</vt:lpstr>
      <vt:lpstr>Open-ended questions</vt:lpstr>
      <vt:lpstr>Funnel technique</vt:lpstr>
      <vt:lpstr>HH Composition Funnel</vt:lpstr>
      <vt:lpstr>HH Composition funnel</vt:lpstr>
      <vt:lpstr>Earned Income Funnel</vt:lpstr>
      <vt:lpstr>EARNED INCOME FUNNEL</vt:lpstr>
      <vt:lpstr>Expenses Funnel</vt:lpstr>
      <vt:lpstr>Expenses Funnel (557)</vt:lpstr>
      <vt:lpstr>Bonus material</vt:lpstr>
      <vt:lpstr>Starting the interview</vt:lpstr>
      <vt:lpstr>Hold is your friend</vt:lpstr>
    </vt:vector>
  </TitlesOfParts>
  <Company>County of Dane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Premo, Alex</dc:creator>
  <cp:lastModifiedBy>Premo, Alex</cp:lastModifiedBy>
  <cp:revision>36</cp:revision>
  <dcterms:created xsi:type="dcterms:W3CDTF">2026-07-01T18:42:16Z</dcterms:created>
  <dcterms:modified xsi:type="dcterms:W3CDTF">2026-07-20T16:06:29Z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